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Shape 88"/>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89" name="Shape 8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Shape 151"/>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152" name="Shape 15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Shape 157"/>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158" name="Shape 15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Shape 163"/>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164" name="Shape 16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Shape 169"/>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170" name="Shape 17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Shape 97"/>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98" name="Shape 9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Shape 104"/>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105" name="Shape 10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Shape 114"/>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115" name="Shape 11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Shape 121"/>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122" name="Shape 12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Shape 127"/>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128" name="Shape 12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Shape 13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34" name="Shape 13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Shape 139"/>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140" name="Shape 14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Shape 145"/>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146" name="Shape 14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11" name="Shape 11"/>
        <p:cNvGrpSpPr/>
        <p:nvPr/>
      </p:nvGrpSpPr>
      <p:grpSpPr>
        <a:xfrm>
          <a:off x="0" y="0"/>
          <a:ext cx="0" cy="0"/>
          <a:chOff x="0" y="0"/>
          <a:chExt cx="0" cy="0"/>
        </a:xfrm>
      </p:grpSpPr>
      <p:sp>
        <p:nvSpPr>
          <p:cNvPr id="12" name="Shape 12"/>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13" name="Shape 13"/>
          <p:cNvSpPr txBox="1"/>
          <p:nvPr>
            <p:ph idx="1" type="body"/>
          </p:nvPr>
        </p:nvSpPr>
        <p:spPr>
          <a:xfrm>
            <a:off x="457200" y="1600200"/>
            <a:ext cx="8229600" cy="4525962"/>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Arial"/>
              <a:buChar char="•"/>
              <a:defRPr b="0" i="0" sz="3200" u="none" cap="none" strike="noStrike">
                <a:solidFill>
                  <a:schemeClr val="dk1"/>
                </a:solidFill>
                <a:latin typeface="Arial"/>
                <a:ea typeface="Arial"/>
                <a:cs typeface="Arial"/>
                <a:sym typeface="Arial"/>
              </a:defRPr>
            </a:lvl1pPr>
            <a:lvl2pPr indent="-107950" lvl="1" marL="742950" marR="0" rtl="0" algn="l">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2pPr>
            <a:lvl3pPr indent="-76200" lvl="2" marL="114300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101600" lvl="3" marL="1600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4pPr>
            <a:lvl5pPr indent="-101600" lvl="4" marL="20574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5pPr>
            <a:lvl6pPr indent="-101600" lvl="5" marL="25146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6pPr>
            <a:lvl7pPr indent="-101600" lvl="6" marL="29718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7pPr>
            <a:lvl8pPr indent="-101600" lvl="7" marL="34290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8pPr>
            <a:lvl9pPr indent="-101600" lvl="8" marL="3886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9pPr>
          </a:lstStyle>
          <a:p/>
        </p:txBody>
      </p:sp>
      <p:sp>
        <p:nvSpPr>
          <p:cNvPr id="14" name="Shape 14"/>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15" name="Shape 15"/>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16" name="Shape 16"/>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67" name="Shape 67"/>
        <p:cNvGrpSpPr/>
        <p:nvPr/>
      </p:nvGrpSpPr>
      <p:grpSpPr>
        <a:xfrm>
          <a:off x="0" y="0"/>
          <a:ext cx="0" cy="0"/>
          <a:chOff x="0" y="0"/>
          <a:chExt cx="0" cy="0"/>
        </a:xfrm>
      </p:grpSpPr>
      <p:sp>
        <p:nvSpPr>
          <p:cNvPr id="68" name="Shape 68"/>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69" name="Shape 69"/>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70" name="Shape 70"/>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71" name="Shape 71"/>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72" name="Shape 72"/>
        <p:cNvGrpSpPr/>
        <p:nvPr/>
      </p:nvGrpSpPr>
      <p:grpSpPr>
        <a:xfrm>
          <a:off x="0" y="0"/>
          <a:ext cx="0" cy="0"/>
          <a:chOff x="0" y="0"/>
          <a:chExt cx="0" cy="0"/>
        </a:xfrm>
      </p:grpSpPr>
      <p:sp>
        <p:nvSpPr>
          <p:cNvPr id="73" name="Shape 73"/>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74" name="Shape 74"/>
          <p:cNvSpPr txBox="1"/>
          <p:nvPr>
            <p:ph idx="1" type="body"/>
          </p:nvPr>
        </p:nvSpPr>
        <p:spPr>
          <a:xfrm>
            <a:off x="457200" y="1535113"/>
            <a:ext cx="4040188" cy="639762"/>
          </a:xfrm>
          <a:prstGeom prst="rect">
            <a:avLst/>
          </a:prstGeom>
          <a:noFill/>
          <a:ln>
            <a:noFill/>
          </a:ln>
        </p:spPr>
        <p:txBody>
          <a:bodyPr anchorCtr="0" anchor="b" bIns="91425" lIns="91425" rIns="91425" wrap="square" tIns="91425"/>
          <a:lstStyle>
            <a:lvl1pPr indent="0" lvl="0" marL="0" marR="0" rtl="0" algn="l">
              <a:spcBef>
                <a:spcPts val="480"/>
              </a:spcBef>
              <a:spcAft>
                <a:spcPts val="0"/>
              </a:spcAft>
              <a:buClr>
                <a:schemeClr val="dk1"/>
              </a:buClr>
              <a:buFont typeface="Arial"/>
              <a:buNone/>
              <a:defRPr b="1" sz="2400">
                <a:solidFill>
                  <a:schemeClr val="dk1"/>
                </a:solidFill>
                <a:latin typeface="Arial"/>
                <a:ea typeface="Arial"/>
                <a:cs typeface="Arial"/>
                <a:sym typeface="Arial"/>
              </a:defRPr>
            </a:lvl1pPr>
            <a:lvl2pPr indent="0" lvl="1" marL="457200" marR="0" rtl="0" algn="l">
              <a:spcBef>
                <a:spcPts val="400"/>
              </a:spcBef>
              <a:spcAft>
                <a:spcPts val="0"/>
              </a:spcAft>
              <a:buClr>
                <a:schemeClr val="dk1"/>
              </a:buClr>
              <a:buFont typeface="Arial"/>
              <a:buNone/>
              <a:defRPr b="1" i="0" sz="2000" u="none" cap="none" strike="noStrike">
                <a:solidFill>
                  <a:schemeClr val="dk1"/>
                </a:solidFill>
                <a:latin typeface="Arial"/>
                <a:ea typeface="Arial"/>
                <a:cs typeface="Arial"/>
                <a:sym typeface="Arial"/>
              </a:defRPr>
            </a:lvl2pPr>
            <a:lvl3pPr indent="0" lvl="2" marL="914400" marR="0" rtl="0" algn="l">
              <a:spcBef>
                <a:spcPts val="360"/>
              </a:spcBef>
              <a:spcAft>
                <a:spcPts val="0"/>
              </a:spcAft>
              <a:buClr>
                <a:schemeClr val="dk1"/>
              </a:buClr>
              <a:buFont typeface="Arial"/>
              <a:buNone/>
              <a:defRPr b="1" i="0" sz="1800" u="none" cap="none" strike="noStrike">
                <a:solidFill>
                  <a:schemeClr val="dk1"/>
                </a:solidFill>
                <a:latin typeface="Arial"/>
                <a:ea typeface="Arial"/>
                <a:cs typeface="Arial"/>
                <a:sym typeface="Arial"/>
              </a:defRPr>
            </a:lvl3pPr>
            <a:lvl4pPr indent="0" lvl="3" marL="13716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4pPr>
            <a:lvl5pPr indent="0" lvl="4" marL="18288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5pPr>
            <a:lvl6pPr indent="0" lvl="5" marL="22860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6pPr>
            <a:lvl7pPr indent="0" lvl="6" marL="27432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7pPr>
            <a:lvl8pPr indent="0" lvl="7" marL="32004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8pPr>
            <a:lvl9pPr indent="0" lvl="8" marL="36576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9pPr>
          </a:lstStyle>
          <a:p/>
        </p:txBody>
      </p:sp>
      <p:sp>
        <p:nvSpPr>
          <p:cNvPr id="75" name="Shape 75"/>
          <p:cNvSpPr txBox="1"/>
          <p:nvPr>
            <p:ph idx="2" type="body"/>
          </p:nvPr>
        </p:nvSpPr>
        <p:spPr>
          <a:xfrm>
            <a:off x="457200" y="2174875"/>
            <a:ext cx="4040188" cy="3951288"/>
          </a:xfrm>
          <a:prstGeom prst="rect">
            <a:avLst/>
          </a:prstGeom>
          <a:noFill/>
          <a:ln>
            <a:noFill/>
          </a:ln>
        </p:spPr>
        <p:txBody>
          <a:bodyPr anchorCtr="0" anchor="t" bIns="91425" lIns="91425" rIns="91425" wrap="square" tIns="91425"/>
          <a:lstStyle>
            <a:lvl1pPr indent="-190500" lvl="0" marL="342900" marR="0" rtl="0" algn="l">
              <a:spcBef>
                <a:spcPts val="480"/>
              </a:spcBef>
              <a:spcAft>
                <a:spcPts val="0"/>
              </a:spcAft>
              <a:buClr>
                <a:schemeClr val="dk1"/>
              </a:buClr>
              <a:buSzPct val="100000"/>
              <a:buFont typeface="Arial"/>
              <a:buChar char="•"/>
              <a:defRPr sz="2400">
                <a:solidFill>
                  <a:schemeClr val="dk1"/>
                </a:solidFill>
                <a:latin typeface="Arial"/>
                <a:ea typeface="Arial"/>
                <a:cs typeface="Arial"/>
                <a:sym typeface="Arial"/>
              </a:defRPr>
            </a:lvl1pPr>
            <a:lvl2pPr indent="-158750" lvl="1" marL="74295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2pPr>
            <a:lvl3pPr indent="-114300" lvl="2" marL="11430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3pPr>
            <a:lvl4pPr indent="-127000" lvl="3" marL="16002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4pPr>
            <a:lvl5pPr indent="-127000" lvl="4" marL="20574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5pPr>
            <a:lvl6pPr indent="-127000" lvl="5" marL="25146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6pPr>
            <a:lvl7pPr indent="-127000" lvl="6" marL="29718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7pPr>
            <a:lvl8pPr indent="-127000" lvl="7" marL="34290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8pPr>
            <a:lvl9pPr indent="-127000" lvl="8" marL="38862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9pPr>
          </a:lstStyle>
          <a:p/>
        </p:txBody>
      </p:sp>
      <p:sp>
        <p:nvSpPr>
          <p:cNvPr id="76" name="Shape 76"/>
          <p:cNvSpPr txBox="1"/>
          <p:nvPr>
            <p:ph idx="3" type="body"/>
          </p:nvPr>
        </p:nvSpPr>
        <p:spPr>
          <a:xfrm>
            <a:off x="4645025" y="1535113"/>
            <a:ext cx="4041775" cy="639762"/>
          </a:xfrm>
          <a:prstGeom prst="rect">
            <a:avLst/>
          </a:prstGeom>
          <a:noFill/>
          <a:ln>
            <a:noFill/>
          </a:ln>
        </p:spPr>
        <p:txBody>
          <a:bodyPr anchorCtr="0" anchor="b" bIns="91425" lIns="91425" rIns="91425" wrap="square" tIns="91425"/>
          <a:lstStyle>
            <a:lvl1pPr indent="0" lvl="0" marL="0" marR="0" rtl="0" algn="l">
              <a:spcBef>
                <a:spcPts val="480"/>
              </a:spcBef>
              <a:spcAft>
                <a:spcPts val="0"/>
              </a:spcAft>
              <a:buClr>
                <a:schemeClr val="dk1"/>
              </a:buClr>
              <a:buFont typeface="Arial"/>
              <a:buNone/>
              <a:defRPr b="1" sz="2400">
                <a:solidFill>
                  <a:schemeClr val="dk1"/>
                </a:solidFill>
                <a:latin typeface="Arial"/>
                <a:ea typeface="Arial"/>
                <a:cs typeface="Arial"/>
                <a:sym typeface="Arial"/>
              </a:defRPr>
            </a:lvl1pPr>
            <a:lvl2pPr indent="0" lvl="1" marL="457200" marR="0" rtl="0" algn="l">
              <a:spcBef>
                <a:spcPts val="400"/>
              </a:spcBef>
              <a:spcAft>
                <a:spcPts val="0"/>
              </a:spcAft>
              <a:buClr>
                <a:schemeClr val="dk1"/>
              </a:buClr>
              <a:buFont typeface="Arial"/>
              <a:buNone/>
              <a:defRPr b="1" i="0" sz="2000" u="none" cap="none" strike="noStrike">
                <a:solidFill>
                  <a:schemeClr val="dk1"/>
                </a:solidFill>
                <a:latin typeface="Arial"/>
                <a:ea typeface="Arial"/>
                <a:cs typeface="Arial"/>
                <a:sym typeface="Arial"/>
              </a:defRPr>
            </a:lvl2pPr>
            <a:lvl3pPr indent="0" lvl="2" marL="914400" marR="0" rtl="0" algn="l">
              <a:spcBef>
                <a:spcPts val="360"/>
              </a:spcBef>
              <a:spcAft>
                <a:spcPts val="0"/>
              </a:spcAft>
              <a:buClr>
                <a:schemeClr val="dk1"/>
              </a:buClr>
              <a:buFont typeface="Arial"/>
              <a:buNone/>
              <a:defRPr b="1" i="0" sz="1800" u="none" cap="none" strike="noStrike">
                <a:solidFill>
                  <a:schemeClr val="dk1"/>
                </a:solidFill>
                <a:latin typeface="Arial"/>
                <a:ea typeface="Arial"/>
                <a:cs typeface="Arial"/>
                <a:sym typeface="Arial"/>
              </a:defRPr>
            </a:lvl3pPr>
            <a:lvl4pPr indent="0" lvl="3" marL="13716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4pPr>
            <a:lvl5pPr indent="0" lvl="4" marL="18288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5pPr>
            <a:lvl6pPr indent="0" lvl="5" marL="22860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6pPr>
            <a:lvl7pPr indent="0" lvl="6" marL="27432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7pPr>
            <a:lvl8pPr indent="0" lvl="7" marL="32004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8pPr>
            <a:lvl9pPr indent="0" lvl="8" marL="36576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9pPr>
          </a:lstStyle>
          <a:p/>
        </p:txBody>
      </p:sp>
      <p:sp>
        <p:nvSpPr>
          <p:cNvPr id="77" name="Shape 77"/>
          <p:cNvSpPr txBox="1"/>
          <p:nvPr>
            <p:ph idx="4" type="body"/>
          </p:nvPr>
        </p:nvSpPr>
        <p:spPr>
          <a:xfrm>
            <a:off x="4645025" y="2174875"/>
            <a:ext cx="4041775" cy="3951288"/>
          </a:xfrm>
          <a:prstGeom prst="rect">
            <a:avLst/>
          </a:prstGeom>
          <a:noFill/>
          <a:ln>
            <a:noFill/>
          </a:ln>
        </p:spPr>
        <p:txBody>
          <a:bodyPr anchorCtr="0" anchor="t" bIns="91425" lIns="91425" rIns="91425" wrap="square" tIns="91425"/>
          <a:lstStyle>
            <a:lvl1pPr indent="-190500" lvl="0" marL="342900" marR="0" rtl="0" algn="l">
              <a:spcBef>
                <a:spcPts val="480"/>
              </a:spcBef>
              <a:spcAft>
                <a:spcPts val="0"/>
              </a:spcAft>
              <a:buClr>
                <a:schemeClr val="dk1"/>
              </a:buClr>
              <a:buSzPct val="100000"/>
              <a:buFont typeface="Arial"/>
              <a:buChar char="•"/>
              <a:defRPr sz="2400">
                <a:solidFill>
                  <a:schemeClr val="dk1"/>
                </a:solidFill>
                <a:latin typeface="Arial"/>
                <a:ea typeface="Arial"/>
                <a:cs typeface="Arial"/>
                <a:sym typeface="Arial"/>
              </a:defRPr>
            </a:lvl1pPr>
            <a:lvl2pPr indent="-158750" lvl="1" marL="74295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2pPr>
            <a:lvl3pPr indent="-114300" lvl="2" marL="11430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3pPr>
            <a:lvl4pPr indent="-127000" lvl="3" marL="16002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4pPr>
            <a:lvl5pPr indent="-127000" lvl="4" marL="20574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5pPr>
            <a:lvl6pPr indent="-127000" lvl="5" marL="25146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6pPr>
            <a:lvl7pPr indent="-127000" lvl="6" marL="29718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7pPr>
            <a:lvl8pPr indent="-127000" lvl="7" marL="34290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8pPr>
            <a:lvl9pPr indent="-127000" lvl="8" marL="38862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9pPr>
          </a:lstStyle>
          <a:p/>
        </p:txBody>
      </p:sp>
      <p:sp>
        <p:nvSpPr>
          <p:cNvPr id="78" name="Shape 78"/>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79" name="Shape 79"/>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80" name="Shape 80"/>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81" name="Shape 81"/>
        <p:cNvGrpSpPr/>
        <p:nvPr/>
      </p:nvGrpSpPr>
      <p:grpSpPr>
        <a:xfrm>
          <a:off x="0" y="0"/>
          <a:ext cx="0" cy="0"/>
          <a:chOff x="0" y="0"/>
          <a:chExt cx="0" cy="0"/>
        </a:xfrm>
      </p:grpSpPr>
      <p:sp>
        <p:nvSpPr>
          <p:cNvPr id="82" name="Shape 82"/>
          <p:cNvSpPr txBox="1"/>
          <p:nvPr>
            <p:ph type="title"/>
          </p:nvPr>
        </p:nvSpPr>
        <p:spPr>
          <a:xfrm>
            <a:off x="722313" y="4406900"/>
            <a:ext cx="7772400" cy="1362075"/>
          </a:xfrm>
          <a:prstGeom prst="rect">
            <a:avLst/>
          </a:prstGeom>
          <a:noFill/>
          <a:ln>
            <a:noFill/>
          </a:ln>
        </p:spPr>
        <p:txBody>
          <a:bodyPr anchorCtr="0" anchor="t" bIns="91425" lIns="91425" rIns="91425" wrap="square" tIns="91425"/>
          <a:lstStyle>
            <a:lvl1pPr indent="0" lvl="0" marL="0" marR="0" rtl="0" algn="l">
              <a:spcBef>
                <a:spcPts val="0"/>
              </a:spcBef>
              <a:spcAft>
                <a:spcPts val="0"/>
              </a:spcAft>
              <a:buNone/>
              <a:defRPr b="1" i="0" sz="40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83" name="Shape 83"/>
          <p:cNvSpPr txBox="1"/>
          <p:nvPr>
            <p:ph idx="1" type="body"/>
          </p:nvPr>
        </p:nvSpPr>
        <p:spPr>
          <a:xfrm>
            <a:off x="722313" y="2906713"/>
            <a:ext cx="7772400" cy="1500187"/>
          </a:xfrm>
          <a:prstGeom prst="rect">
            <a:avLst/>
          </a:prstGeom>
          <a:noFill/>
          <a:ln>
            <a:noFill/>
          </a:ln>
        </p:spPr>
        <p:txBody>
          <a:bodyPr anchorCtr="0" anchor="b" bIns="91425" lIns="91425" rIns="91425" wrap="square" tIns="91425"/>
          <a:lstStyle>
            <a:lvl1pPr indent="0" lvl="0" marL="0" marR="0" rtl="0" algn="l">
              <a:spcBef>
                <a:spcPts val="400"/>
              </a:spcBef>
              <a:spcAft>
                <a:spcPts val="0"/>
              </a:spcAft>
              <a:buClr>
                <a:schemeClr val="dk1"/>
              </a:buClr>
              <a:buFont typeface="Arial"/>
              <a:buNone/>
              <a:defRPr sz="2000">
                <a:solidFill>
                  <a:schemeClr val="dk1"/>
                </a:solidFill>
                <a:latin typeface="Arial"/>
                <a:ea typeface="Arial"/>
                <a:cs typeface="Arial"/>
                <a:sym typeface="Arial"/>
              </a:defRPr>
            </a:lvl1pPr>
            <a:lvl2pPr indent="0" lvl="1" marL="457200" marR="0" rtl="0" algn="l">
              <a:spcBef>
                <a:spcPts val="360"/>
              </a:spcBef>
              <a:spcAft>
                <a:spcPts val="0"/>
              </a:spcAft>
              <a:buClr>
                <a:schemeClr val="dk1"/>
              </a:buClr>
              <a:buFont typeface="Arial"/>
              <a:buNone/>
              <a:defRPr b="0" i="0" sz="1800" u="none" cap="none" strike="noStrike">
                <a:solidFill>
                  <a:schemeClr val="dk1"/>
                </a:solidFill>
                <a:latin typeface="Arial"/>
                <a:ea typeface="Arial"/>
                <a:cs typeface="Arial"/>
                <a:sym typeface="Arial"/>
              </a:defRPr>
            </a:lvl2pPr>
            <a:lvl3pPr indent="0" lvl="2" marL="914400" marR="0" rtl="0" algn="l">
              <a:spcBef>
                <a:spcPts val="320"/>
              </a:spcBef>
              <a:spcAft>
                <a:spcPts val="0"/>
              </a:spcAft>
              <a:buClr>
                <a:schemeClr val="dk1"/>
              </a:buClr>
              <a:buFont typeface="Arial"/>
              <a:buNone/>
              <a:defRPr b="0" i="0" sz="1600" u="none" cap="none" strike="noStrike">
                <a:solidFill>
                  <a:schemeClr val="dk1"/>
                </a:solidFill>
                <a:latin typeface="Arial"/>
                <a:ea typeface="Arial"/>
                <a:cs typeface="Arial"/>
                <a:sym typeface="Arial"/>
              </a:defRPr>
            </a:lvl3pPr>
            <a:lvl4pPr indent="0" lvl="3" marL="1371600" marR="0" rtl="0" algn="l">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4pPr>
            <a:lvl5pPr indent="0" lvl="4" marL="1828800" marR="0" rtl="0" algn="l">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5pPr>
            <a:lvl6pPr indent="0" lvl="5" marL="2286000" marR="0" rtl="0" algn="l">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6pPr>
            <a:lvl7pPr indent="0" lvl="6" marL="2743200" marR="0" rtl="0" algn="l">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7pPr>
            <a:lvl8pPr indent="0" lvl="7" marL="3200400" marR="0" rtl="0" algn="l">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8pPr>
            <a:lvl9pPr indent="0" lvl="8" marL="3657600" marR="0" rtl="0" algn="l">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9pPr>
          </a:lstStyle>
          <a:p/>
        </p:txBody>
      </p:sp>
      <p:sp>
        <p:nvSpPr>
          <p:cNvPr id="84" name="Shape 84"/>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85" name="Shape 85"/>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86" name="Shape 86"/>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17" name="Shape 17"/>
        <p:cNvGrpSpPr/>
        <p:nvPr/>
      </p:nvGrpSpPr>
      <p:grpSpPr>
        <a:xfrm>
          <a:off x="0" y="0"/>
          <a:ext cx="0" cy="0"/>
          <a:chOff x="0" y="0"/>
          <a:chExt cx="0" cy="0"/>
        </a:xfrm>
      </p:grpSpPr>
      <p:sp>
        <p:nvSpPr>
          <p:cNvPr id="18" name="Shape 18"/>
          <p:cNvSpPr txBox="1"/>
          <p:nvPr>
            <p:ph type="ctrTitle"/>
          </p:nvPr>
        </p:nvSpPr>
        <p:spPr>
          <a:xfrm>
            <a:off x="685800" y="2130425"/>
            <a:ext cx="7772400" cy="1470025"/>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19" name="Shape 19"/>
          <p:cNvSpPr txBox="1"/>
          <p:nvPr>
            <p:ph idx="1" type="subTitle"/>
          </p:nvPr>
        </p:nvSpPr>
        <p:spPr>
          <a:xfrm>
            <a:off x="1371600" y="3886200"/>
            <a:ext cx="6400800" cy="1752600"/>
          </a:xfrm>
          <a:prstGeom prst="rect">
            <a:avLst/>
          </a:prstGeom>
          <a:noFill/>
          <a:ln>
            <a:noFill/>
          </a:ln>
        </p:spPr>
        <p:txBody>
          <a:bodyPr anchorCtr="0" anchor="t" bIns="91425" lIns="91425" rIns="91425" wrap="square" tIns="91425"/>
          <a:lstStyle>
            <a:lvl1pPr indent="0" lvl="0" marL="0" marR="0" rtl="0" algn="ctr">
              <a:spcBef>
                <a:spcPts val="640"/>
              </a:spcBef>
              <a:spcAft>
                <a:spcPts val="0"/>
              </a:spcAft>
              <a:buClr>
                <a:schemeClr val="dk1"/>
              </a:buClr>
              <a:buFont typeface="Arial"/>
              <a:buNone/>
              <a:defRPr b="0" i="0" sz="3200" u="none" cap="none" strike="noStrike">
                <a:solidFill>
                  <a:schemeClr val="dk1"/>
                </a:solidFill>
                <a:latin typeface="Arial"/>
                <a:ea typeface="Arial"/>
                <a:cs typeface="Arial"/>
                <a:sym typeface="Arial"/>
              </a:defRPr>
            </a:lvl1pPr>
            <a:lvl2pPr indent="0" lvl="1" marL="457200" marR="0" rtl="0" algn="ctr">
              <a:spcBef>
                <a:spcPts val="560"/>
              </a:spcBef>
              <a:spcAft>
                <a:spcPts val="0"/>
              </a:spcAft>
              <a:buClr>
                <a:schemeClr val="dk1"/>
              </a:buClr>
              <a:buFont typeface="Arial"/>
              <a:buNone/>
              <a:defRPr b="0" i="0" sz="2800" u="none" cap="none" strike="noStrike">
                <a:solidFill>
                  <a:schemeClr val="dk1"/>
                </a:solidFill>
                <a:latin typeface="Arial"/>
                <a:ea typeface="Arial"/>
                <a:cs typeface="Arial"/>
                <a:sym typeface="Arial"/>
              </a:defRPr>
            </a:lvl2pPr>
            <a:lvl3pPr indent="0" lvl="2" marL="914400" marR="0" rtl="0" algn="ctr">
              <a:spcBef>
                <a:spcPts val="480"/>
              </a:spcBef>
              <a:spcAft>
                <a:spcPts val="0"/>
              </a:spcAft>
              <a:buClr>
                <a:schemeClr val="dk1"/>
              </a:buClr>
              <a:buFont typeface="Arial"/>
              <a:buNone/>
              <a:defRPr b="0" i="0" sz="2400" u="none" cap="none" strike="noStrike">
                <a:solidFill>
                  <a:schemeClr val="dk1"/>
                </a:solidFill>
                <a:latin typeface="Arial"/>
                <a:ea typeface="Arial"/>
                <a:cs typeface="Arial"/>
                <a:sym typeface="Arial"/>
              </a:defRPr>
            </a:lvl3pPr>
            <a:lvl4pPr indent="0" lvl="3" marL="1371600" marR="0" rtl="0" algn="ctr">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ctr">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ctr">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ctr">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ctr">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ctr">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20" name="Shape 20"/>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21" name="Shape 21"/>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22" name="Shape 22"/>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23" name="Shape 23"/>
        <p:cNvGrpSpPr/>
        <p:nvPr/>
      </p:nvGrpSpPr>
      <p:grpSpPr>
        <a:xfrm>
          <a:off x="0" y="0"/>
          <a:ext cx="0" cy="0"/>
          <a:chOff x="0" y="0"/>
          <a:chExt cx="0" cy="0"/>
        </a:xfrm>
      </p:grpSpPr>
      <p:sp>
        <p:nvSpPr>
          <p:cNvPr id="24" name="Shape 24"/>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25" name="Shape 25"/>
          <p:cNvSpPr txBox="1"/>
          <p:nvPr>
            <p:ph idx="1" type="body"/>
          </p:nvPr>
        </p:nvSpPr>
        <p:spPr>
          <a:xfrm>
            <a:off x="457200" y="1600200"/>
            <a:ext cx="4038600" cy="4525963"/>
          </a:xfrm>
          <a:prstGeom prst="rect">
            <a:avLst/>
          </a:prstGeom>
          <a:noFill/>
          <a:ln>
            <a:noFill/>
          </a:ln>
        </p:spPr>
        <p:txBody>
          <a:bodyPr anchorCtr="0" anchor="t" bIns="91425" lIns="91425" rIns="91425" wrap="square" tIns="91425"/>
          <a:lstStyle>
            <a:lvl1pPr indent="-165100" lvl="0" marL="342900" marR="0" rtl="0" algn="l">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1pPr>
            <a:lvl2pPr indent="-133350" lvl="1" marL="74295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2pPr>
            <a:lvl3pPr indent="-101600" lvl="2" marL="11430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3pPr>
            <a:lvl4pPr indent="-114300" lvl="3" marL="16002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4pPr>
            <a:lvl5pPr indent="-114300" lvl="4" marL="20574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5pPr>
            <a:lvl6pPr indent="-114300" lvl="5" marL="25146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6pPr>
            <a:lvl7pPr indent="-114300" lvl="6" marL="29718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7pPr>
            <a:lvl8pPr indent="-114300" lvl="7" marL="34290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8pPr>
            <a:lvl9pPr indent="-114300" lvl="8" marL="38862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9pPr>
          </a:lstStyle>
          <a:p/>
        </p:txBody>
      </p:sp>
      <p:sp>
        <p:nvSpPr>
          <p:cNvPr id="26" name="Shape 26"/>
          <p:cNvSpPr txBox="1"/>
          <p:nvPr>
            <p:ph idx="2" type="body"/>
          </p:nvPr>
        </p:nvSpPr>
        <p:spPr>
          <a:xfrm>
            <a:off x="4648200" y="1600200"/>
            <a:ext cx="4038600" cy="4525963"/>
          </a:xfrm>
          <a:prstGeom prst="rect">
            <a:avLst/>
          </a:prstGeom>
          <a:noFill/>
          <a:ln>
            <a:noFill/>
          </a:ln>
        </p:spPr>
        <p:txBody>
          <a:bodyPr anchorCtr="0" anchor="t" bIns="91425" lIns="91425" rIns="91425" wrap="square" tIns="91425"/>
          <a:lstStyle>
            <a:lvl1pPr indent="-165100" lvl="0" marL="342900" marR="0" rtl="0" algn="l">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1pPr>
            <a:lvl2pPr indent="-133350" lvl="1" marL="74295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2pPr>
            <a:lvl3pPr indent="-101600" lvl="2" marL="11430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3pPr>
            <a:lvl4pPr indent="-114300" lvl="3" marL="16002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4pPr>
            <a:lvl5pPr indent="-114300" lvl="4" marL="20574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5pPr>
            <a:lvl6pPr indent="-114300" lvl="5" marL="25146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6pPr>
            <a:lvl7pPr indent="-114300" lvl="6" marL="29718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7pPr>
            <a:lvl8pPr indent="-114300" lvl="7" marL="34290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8pPr>
            <a:lvl9pPr indent="-114300" lvl="8" marL="38862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9pPr>
          </a:lstStyle>
          <a:p/>
        </p:txBody>
      </p:sp>
      <p:sp>
        <p:nvSpPr>
          <p:cNvPr id="27" name="Shape 27"/>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28" name="Shape 28"/>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29" name="Shape 29"/>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AndTx">
  <p:cSld name="Title, Content and Text">
    <p:spTree>
      <p:nvGrpSpPr>
        <p:cNvPr id="30" name="Shape 30"/>
        <p:cNvGrpSpPr/>
        <p:nvPr/>
      </p:nvGrpSpPr>
      <p:grpSpPr>
        <a:xfrm>
          <a:off x="0" y="0"/>
          <a:ext cx="0" cy="0"/>
          <a:chOff x="0" y="0"/>
          <a:chExt cx="0" cy="0"/>
        </a:xfrm>
      </p:grpSpPr>
      <p:sp>
        <p:nvSpPr>
          <p:cNvPr id="31" name="Shape 31"/>
          <p:cNvSpPr txBox="1"/>
          <p:nvPr>
            <p:ph type="title"/>
          </p:nvPr>
        </p:nvSpPr>
        <p:spPr>
          <a:xfrm>
            <a:off x="457200" y="274638"/>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32" name="Shape 32"/>
          <p:cNvSpPr txBox="1"/>
          <p:nvPr>
            <p:ph idx="1" type="body"/>
          </p:nvPr>
        </p:nvSpPr>
        <p:spPr>
          <a:xfrm>
            <a:off x="457200" y="1600200"/>
            <a:ext cx="4038600" cy="4525963"/>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Arial"/>
              <a:buChar char="•"/>
              <a:defRPr sz="3200">
                <a:solidFill>
                  <a:schemeClr val="dk1"/>
                </a:solidFill>
                <a:latin typeface="Arial"/>
                <a:ea typeface="Arial"/>
                <a:cs typeface="Arial"/>
                <a:sym typeface="Arial"/>
              </a:defRPr>
            </a:lvl1pPr>
            <a:lvl2pPr indent="-107950" lvl="1" marL="742950" marR="0" rtl="0" algn="l">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2pPr>
            <a:lvl3pPr indent="-76200" lvl="2" marL="114300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101600" lvl="3" marL="1600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4pPr>
            <a:lvl5pPr indent="-101600" lvl="4" marL="20574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5pPr>
            <a:lvl6pPr indent="-101600" lvl="5" marL="25146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6pPr>
            <a:lvl7pPr indent="-101600" lvl="6" marL="29718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7pPr>
            <a:lvl8pPr indent="-101600" lvl="7" marL="34290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8pPr>
            <a:lvl9pPr indent="-101600" lvl="8" marL="3886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9pPr>
          </a:lstStyle>
          <a:p/>
        </p:txBody>
      </p:sp>
      <p:sp>
        <p:nvSpPr>
          <p:cNvPr id="33" name="Shape 33"/>
          <p:cNvSpPr txBox="1"/>
          <p:nvPr>
            <p:ph idx="2" type="body"/>
          </p:nvPr>
        </p:nvSpPr>
        <p:spPr>
          <a:xfrm>
            <a:off x="4648200" y="1600200"/>
            <a:ext cx="4038600" cy="4525963"/>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Arial"/>
              <a:buChar char="•"/>
              <a:defRPr sz="3200">
                <a:solidFill>
                  <a:schemeClr val="dk1"/>
                </a:solidFill>
                <a:latin typeface="Arial"/>
                <a:ea typeface="Arial"/>
                <a:cs typeface="Arial"/>
                <a:sym typeface="Arial"/>
              </a:defRPr>
            </a:lvl1pPr>
            <a:lvl2pPr indent="-107950" lvl="1" marL="742950" marR="0" rtl="0" algn="l">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2pPr>
            <a:lvl3pPr indent="-76200" lvl="2" marL="114300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101600" lvl="3" marL="1600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4pPr>
            <a:lvl5pPr indent="-101600" lvl="4" marL="20574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5pPr>
            <a:lvl6pPr indent="-101600" lvl="5" marL="25146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6pPr>
            <a:lvl7pPr indent="-101600" lvl="6" marL="29718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7pPr>
            <a:lvl8pPr indent="-101600" lvl="7" marL="34290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8pPr>
            <a:lvl9pPr indent="-101600" lvl="8" marL="3886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9pPr>
          </a:lstStyle>
          <a:p/>
        </p:txBody>
      </p:sp>
      <p:sp>
        <p:nvSpPr>
          <p:cNvPr id="34" name="Shape 34"/>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35" name="Shape 35"/>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36" name="Shape 36"/>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37" name="Shape 37"/>
        <p:cNvGrpSpPr/>
        <p:nvPr/>
      </p:nvGrpSpPr>
      <p:grpSpPr>
        <a:xfrm>
          <a:off x="0" y="0"/>
          <a:ext cx="0" cy="0"/>
          <a:chOff x="0" y="0"/>
          <a:chExt cx="0" cy="0"/>
        </a:xfrm>
      </p:grpSpPr>
      <p:sp>
        <p:nvSpPr>
          <p:cNvPr id="38" name="Shape 38"/>
          <p:cNvSpPr txBox="1"/>
          <p:nvPr>
            <p:ph type="title"/>
          </p:nvPr>
        </p:nvSpPr>
        <p:spPr>
          <a:xfrm rot="5400000">
            <a:off x="4732337" y="2171700"/>
            <a:ext cx="5851525" cy="20574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39" name="Shape 39"/>
          <p:cNvSpPr txBox="1"/>
          <p:nvPr>
            <p:ph idx="1" type="body"/>
          </p:nvPr>
        </p:nvSpPr>
        <p:spPr>
          <a:xfrm rot="5400000">
            <a:off x="541338" y="190501"/>
            <a:ext cx="5851525" cy="6019800"/>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Arial"/>
              <a:buChar char="•"/>
              <a:defRPr sz="3200">
                <a:solidFill>
                  <a:schemeClr val="dk1"/>
                </a:solidFill>
                <a:latin typeface="Arial"/>
                <a:ea typeface="Arial"/>
                <a:cs typeface="Arial"/>
                <a:sym typeface="Arial"/>
              </a:defRPr>
            </a:lvl1pPr>
            <a:lvl2pPr indent="-107950" lvl="1" marL="742950" marR="0" rtl="0" algn="l">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2pPr>
            <a:lvl3pPr indent="-76200" lvl="2" marL="114300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101600" lvl="3" marL="1600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4pPr>
            <a:lvl5pPr indent="-101600" lvl="4" marL="20574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5pPr>
            <a:lvl6pPr indent="-101600" lvl="5" marL="25146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6pPr>
            <a:lvl7pPr indent="-101600" lvl="6" marL="29718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7pPr>
            <a:lvl8pPr indent="-101600" lvl="7" marL="34290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8pPr>
            <a:lvl9pPr indent="-101600" lvl="8" marL="3886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9pPr>
          </a:lstStyle>
          <a:p/>
        </p:txBody>
      </p:sp>
      <p:sp>
        <p:nvSpPr>
          <p:cNvPr id="40" name="Shape 40"/>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41" name="Shape 41"/>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42" name="Shape 42"/>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43" name="Shape 43"/>
        <p:cNvGrpSpPr/>
        <p:nvPr/>
      </p:nvGrpSpPr>
      <p:grpSpPr>
        <a:xfrm>
          <a:off x="0" y="0"/>
          <a:ext cx="0" cy="0"/>
          <a:chOff x="0" y="0"/>
          <a:chExt cx="0" cy="0"/>
        </a:xfrm>
      </p:grpSpPr>
      <p:sp>
        <p:nvSpPr>
          <p:cNvPr id="44" name="Shape 44"/>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45" name="Shape 45"/>
          <p:cNvSpPr txBox="1"/>
          <p:nvPr>
            <p:ph idx="1" type="body"/>
          </p:nvPr>
        </p:nvSpPr>
        <p:spPr>
          <a:xfrm rot="5400000">
            <a:off x="2309019" y="-251619"/>
            <a:ext cx="4525962" cy="8229600"/>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Arial"/>
              <a:buChar char="•"/>
              <a:defRPr sz="3200">
                <a:solidFill>
                  <a:schemeClr val="dk1"/>
                </a:solidFill>
                <a:latin typeface="Arial"/>
                <a:ea typeface="Arial"/>
                <a:cs typeface="Arial"/>
                <a:sym typeface="Arial"/>
              </a:defRPr>
            </a:lvl1pPr>
            <a:lvl2pPr indent="-107950" lvl="1" marL="742950" marR="0" rtl="0" algn="l">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2pPr>
            <a:lvl3pPr indent="-76200" lvl="2" marL="114300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101600" lvl="3" marL="1600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4pPr>
            <a:lvl5pPr indent="-101600" lvl="4" marL="20574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5pPr>
            <a:lvl6pPr indent="-101600" lvl="5" marL="25146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6pPr>
            <a:lvl7pPr indent="-101600" lvl="6" marL="29718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7pPr>
            <a:lvl8pPr indent="-101600" lvl="7" marL="34290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8pPr>
            <a:lvl9pPr indent="-101600" lvl="8" marL="3886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9pPr>
          </a:lstStyle>
          <a:p/>
        </p:txBody>
      </p:sp>
      <p:sp>
        <p:nvSpPr>
          <p:cNvPr id="46" name="Shape 46"/>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47" name="Shape 47"/>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48" name="Shape 48"/>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49" name="Shape 49"/>
        <p:cNvGrpSpPr/>
        <p:nvPr/>
      </p:nvGrpSpPr>
      <p:grpSpPr>
        <a:xfrm>
          <a:off x="0" y="0"/>
          <a:ext cx="0" cy="0"/>
          <a:chOff x="0" y="0"/>
          <a:chExt cx="0" cy="0"/>
        </a:xfrm>
      </p:grpSpPr>
      <p:sp>
        <p:nvSpPr>
          <p:cNvPr id="50" name="Shape 50"/>
          <p:cNvSpPr txBox="1"/>
          <p:nvPr>
            <p:ph type="title"/>
          </p:nvPr>
        </p:nvSpPr>
        <p:spPr>
          <a:xfrm>
            <a:off x="1792288" y="4800600"/>
            <a:ext cx="5486400" cy="566738"/>
          </a:xfrm>
          <a:prstGeom prst="rect">
            <a:avLst/>
          </a:prstGeom>
          <a:noFill/>
          <a:ln>
            <a:noFill/>
          </a:ln>
        </p:spPr>
        <p:txBody>
          <a:bodyPr anchorCtr="0" anchor="b" bIns="91425" lIns="91425" rIns="91425" wrap="square" tIns="91425"/>
          <a:lstStyle>
            <a:lvl1pPr indent="0" lvl="0" marL="0" marR="0" rtl="0" algn="l">
              <a:spcBef>
                <a:spcPts val="0"/>
              </a:spcBef>
              <a:spcAft>
                <a:spcPts val="0"/>
              </a:spcAft>
              <a:buNone/>
              <a:defRPr b="1" i="0" sz="20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51" name="Shape 51"/>
          <p:cNvSpPr/>
          <p:nvPr>
            <p:ph idx="2" type="pic"/>
          </p:nvPr>
        </p:nvSpPr>
        <p:spPr>
          <a:xfrm>
            <a:off x="1792288" y="612775"/>
            <a:ext cx="5486400" cy="4114800"/>
          </a:xfrm>
          <a:prstGeom prst="rect">
            <a:avLst/>
          </a:prstGeom>
          <a:noFill/>
          <a:ln>
            <a:noFill/>
          </a:ln>
        </p:spPr>
        <p:txBody>
          <a:bodyPr anchorCtr="0" anchor="t" bIns="91425" lIns="91425" rIns="91425" wrap="square" tIns="91425"/>
          <a:lstStyle>
            <a:lvl1pPr indent="0" lvl="0" marL="0" marR="0" rtl="0" algn="l">
              <a:spcBef>
                <a:spcPts val="640"/>
              </a:spcBef>
              <a:spcAft>
                <a:spcPts val="0"/>
              </a:spcAft>
              <a:buClr>
                <a:schemeClr val="dk1"/>
              </a:buClr>
              <a:buFont typeface="Arial"/>
              <a:buNone/>
              <a:defRPr sz="3200">
                <a:solidFill>
                  <a:schemeClr val="dk1"/>
                </a:solidFill>
                <a:latin typeface="Arial"/>
                <a:ea typeface="Arial"/>
                <a:cs typeface="Arial"/>
                <a:sym typeface="Arial"/>
              </a:defRPr>
            </a:lvl1pPr>
            <a:lvl2pPr indent="0" lvl="1" marL="457200" marR="0" rtl="0" algn="l">
              <a:spcBef>
                <a:spcPts val="560"/>
              </a:spcBef>
              <a:spcAft>
                <a:spcPts val="0"/>
              </a:spcAft>
              <a:buClr>
                <a:schemeClr val="dk1"/>
              </a:buClr>
              <a:buFont typeface="Arial"/>
              <a:buNone/>
              <a:defRPr b="0" i="0" sz="2800" u="none" cap="none" strike="noStrike">
                <a:solidFill>
                  <a:schemeClr val="dk1"/>
                </a:solidFill>
                <a:latin typeface="Arial"/>
                <a:ea typeface="Arial"/>
                <a:cs typeface="Arial"/>
                <a:sym typeface="Arial"/>
              </a:defRPr>
            </a:lvl2pPr>
            <a:lvl3pPr indent="0" lvl="2" marL="914400" marR="0" rtl="0" algn="l">
              <a:spcBef>
                <a:spcPts val="480"/>
              </a:spcBef>
              <a:spcAft>
                <a:spcPts val="0"/>
              </a:spcAft>
              <a:buClr>
                <a:schemeClr val="dk1"/>
              </a:buClr>
              <a:buFont typeface="Arial"/>
              <a:buNone/>
              <a:defRPr b="0" i="0" sz="2400" u="none" cap="none" strike="noStrike">
                <a:solidFill>
                  <a:schemeClr val="dk1"/>
                </a:solidFill>
                <a:latin typeface="Arial"/>
                <a:ea typeface="Arial"/>
                <a:cs typeface="Arial"/>
                <a:sym typeface="Arial"/>
              </a:defRPr>
            </a:lvl3pPr>
            <a:lvl4pPr indent="0" lvl="3" marL="1371600" marR="0" rtl="0" algn="l">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52" name="Shape 52"/>
          <p:cNvSpPr txBox="1"/>
          <p:nvPr>
            <p:ph idx="1" type="body"/>
          </p:nvPr>
        </p:nvSpPr>
        <p:spPr>
          <a:xfrm>
            <a:off x="1792288" y="5367338"/>
            <a:ext cx="5486400" cy="804862"/>
          </a:xfrm>
          <a:prstGeom prst="rect">
            <a:avLst/>
          </a:prstGeom>
          <a:noFill/>
          <a:ln>
            <a:noFill/>
          </a:ln>
        </p:spPr>
        <p:txBody>
          <a:bodyPr anchorCtr="0" anchor="t" bIns="91425" lIns="91425" rIns="91425" wrap="square" tIns="91425"/>
          <a:lstStyle>
            <a:lvl1pPr indent="0" lvl="0" marL="0" marR="0" rtl="0" algn="l">
              <a:spcBef>
                <a:spcPts val="280"/>
              </a:spcBef>
              <a:spcAft>
                <a:spcPts val="0"/>
              </a:spcAft>
              <a:buClr>
                <a:schemeClr val="dk1"/>
              </a:buClr>
              <a:buFont typeface="Arial"/>
              <a:buNone/>
              <a:defRPr sz="1400">
                <a:solidFill>
                  <a:schemeClr val="dk1"/>
                </a:solidFill>
                <a:latin typeface="Arial"/>
                <a:ea typeface="Arial"/>
                <a:cs typeface="Arial"/>
                <a:sym typeface="Arial"/>
              </a:defRPr>
            </a:lvl1pPr>
            <a:lvl2pPr indent="0" lvl="1" marL="457200" marR="0" rtl="0" algn="l">
              <a:spcBef>
                <a:spcPts val="240"/>
              </a:spcBef>
              <a:spcAft>
                <a:spcPts val="0"/>
              </a:spcAft>
              <a:buClr>
                <a:schemeClr val="dk1"/>
              </a:buClr>
              <a:buFont typeface="Arial"/>
              <a:buNone/>
              <a:defRPr b="0" i="0" sz="1200" u="none" cap="none" strike="noStrike">
                <a:solidFill>
                  <a:schemeClr val="dk1"/>
                </a:solidFill>
                <a:latin typeface="Arial"/>
                <a:ea typeface="Arial"/>
                <a:cs typeface="Arial"/>
                <a:sym typeface="Arial"/>
              </a:defRPr>
            </a:lvl2pPr>
            <a:lvl3pPr indent="0" lvl="2" marL="914400" marR="0" rtl="0" algn="l">
              <a:spcBef>
                <a:spcPts val="200"/>
              </a:spcBef>
              <a:spcAft>
                <a:spcPts val="0"/>
              </a:spcAft>
              <a:buClr>
                <a:schemeClr val="dk1"/>
              </a:buClr>
              <a:buFont typeface="Arial"/>
              <a:buNone/>
              <a:defRPr b="0" i="0" sz="1000" u="none" cap="none" strike="noStrike">
                <a:solidFill>
                  <a:schemeClr val="dk1"/>
                </a:solidFill>
                <a:latin typeface="Arial"/>
                <a:ea typeface="Arial"/>
                <a:cs typeface="Arial"/>
                <a:sym typeface="Arial"/>
              </a:defRPr>
            </a:lvl3pPr>
            <a:lvl4pPr indent="0" lvl="3" marL="13716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4pPr>
            <a:lvl5pPr indent="0" lvl="4" marL="18288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5pPr>
            <a:lvl6pPr indent="0" lvl="5" marL="22860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6pPr>
            <a:lvl7pPr indent="0" lvl="6" marL="27432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7pPr>
            <a:lvl8pPr indent="0" lvl="7" marL="32004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8pPr>
            <a:lvl9pPr indent="0" lvl="8" marL="36576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9pPr>
          </a:lstStyle>
          <a:p/>
        </p:txBody>
      </p:sp>
      <p:sp>
        <p:nvSpPr>
          <p:cNvPr id="53" name="Shape 53"/>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54" name="Shape 54"/>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55" name="Shape 55"/>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56" name="Shape 56"/>
        <p:cNvGrpSpPr/>
        <p:nvPr/>
      </p:nvGrpSpPr>
      <p:grpSpPr>
        <a:xfrm>
          <a:off x="0" y="0"/>
          <a:ext cx="0" cy="0"/>
          <a:chOff x="0" y="0"/>
          <a:chExt cx="0" cy="0"/>
        </a:xfrm>
      </p:grpSpPr>
      <p:sp>
        <p:nvSpPr>
          <p:cNvPr id="57" name="Shape 57"/>
          <p:cNvSpPr txBox="1"/>
          <p:nvPr>
            <p:ph type="title"/>
          </p:nvPr>
        </p:nvSpPr>
        <p:spPr>
          <a:xfrm>
            <a:off x="457200" y="273050"/>
            <a:ext cx="3008313" cy="1162050"/>
          </a:xfrm>
          <a:prstGeom prst="rect">
            <a:avLst/>
          </a:prstGeom>
          <a:noFill/>
          <a:ln>
            <a:noFill/>
          </a:ln>
        </p:spPr>
        <p:txBody>
          <a:bodyPr anchorCtr="0" anchor="b" bIns="91425" lIns="91425" rIns="91425" wrap="square" tIns="91425"/>
          <a:lstStyle>
            <a:lvl1pPr indent="0" lvl="0" marL="0" marR="0" rtl="0" algn="l">
              <a:spcBef>
                <a:spcPts val="0"/>
              </a:spcBef>
              <a:spcAft>
                <a:spcPts val="0"/>
              </a:spcAft>
              <a:buNone/>
              <a:defRPr b="1" i="0" sz="20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58" name="Shape 58"/>
          <p:cNvSpPr txBox="1"/>
          <p:nvPr>
            <p:ph idx="1" type="body"/>
          </p:nvPr>
        </p:nvSpPr>
        <p:spPr>
          <a:xfrm>
            <a:off x="3575050" y="273050"/>
            <a:ext cx="5111750" cy="5853113"/>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Arial"/>
              <a:buChar char="•"/>
              <a:defRPr sz="3200">
                <a:solidFill>
                  <a:schemeClr val="dk1"/>
                </a:solidFill>
                <a:latin typeface="Arial"/>
                <a:ea typeface="Arial"/>
                <a:cs typeface="Arial"/>
                <a:sym typeface="Arial"/>
              </a:defRPr>
            </a:lvl1pPr>
            <a:lvl2pPr indent="-107950" lvl="1" marL="742950" marR="0" rtl="0" algn="l">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2pPr>
            <a:lvl3pPr indent="-76200" lvl="2" marL="114300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101600" lvl="3" marL="1600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4pPr>
            <a:lvl5pPr indent="-101600" lvl="4" marL="20574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5pPr>
            <a:lvl6pPr indent="-101600" lvl="5" marL="25146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6pPr>
            <a:lvl7pPr indent="-101600" lvl="6" marL="29718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7pPr>
            <a:lvl8pPr indent="-101600" lvl="7" marL="34290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8pPr>
            <a:lvl9pPr indent="-101600" lvl="8" marL="3886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9pPr>
          </a:lstStyle>
          <a:p/>
        </p:txBody>
      </p:sp>
      <p:sp>
        <p:nvSpPr>
          <p:cNvPr id="59" name="Shape 59"/>
          <p:cNvSpPr txBox="1"/>
          <p:nvPr>
            <p:ph idx="2" type="body"/>
          </p:nvPr>
        </p:nvSpPr>
        <p:spPr>
          <a:xfrm>
            <a:off x="457200" y="1435100"/>
            <a:ext cx="3008313" cy="4691063"/>
          </a:xfrm>
          <a:prstGeom prst="rect">
            <a:avLst/>
          </a:prstGeom>
          <a:noFill/>
          <a:ln>
            <a:noFill/>
          </a:ln>
        </p:spPr>
        <p:txBody>
          <a:bodyPr anchorCtr="0" anchor="t" bIns="91425" lIns="91425" rIns="91425" wrap="square" tIns="91425"/>
          <a:lstStyle>
            <a:lvl1pPr indent="0" lvl="0" marL="0" marR="0" rtl="0" algn="l">
              <a:spcBef>
                <a:spcPts val="280"/>
              </a:spcBef>
              <a:spcAft>
                <a:spcPts val="0"/>
              </a:spcAft>
              <a:buClr>
                <a:schemeClr val="dk1"/>
              </a:buClr>
              <a:buFont typeface="Arial"/>
              <a:buNone/>
              <a:defRPr sz="1400">
                <a:solidFill>
                  <a:schemeClr val="dk1"/>
                </a:solidFill>
                <a:latin typeface="Arial"/>
                <a:ea typeface="Arial"/>
                <a:cs typeface="Arial"/>
                <a:sym typeface="Arial"/>
              </a:defRPr>
            </a:lvl1pPr>
            <a:lvl2pPr indent="0" lvl="1" marL="457200" marR="0" rtl="0" algn="l">
              <a:spcBef>
                <a:spcPts val="240"/>
              </a:spcBef>
              <a:spcAft>
                <a:spcPts val="0"/>
              </a:spcAft>
              <a:buClr>
                <a:schemeClr val="dk1"/>
              </a:buClr>
              <a:buFont typeface="Arial"/>
              <a:buNone/>
              <a:defRPr b="0" i="0" sz="1200" u="none" cap="none" strike="noStrike">
                <a:solidFill>
                  <a:schemeClr val="dk1"/>
                </a:solidFill>
                <a:latin typeface="Arial"/>
                <a:ea typeface="Arial"/>
                <a:cs typeface="Arial"/>
                <a:sym typeface="Arial"/>
              </a:defRPr>
            </a:lvl2pPr>
            <a:lvl3pPr indent="0" lvl="2" marL="914400" marR="0" rtl="0" algn="l">
              <a:spcBef>
                <a:spcPts val="200"/>
              </a:spcBef>
              <a:spcAft>
                <a:spcPts val="0"/>
              </a:spcAft>
              <a:buClr>
                <a:schemeClr val="dk1"/>
              </a:buClr>
              <a:buFont typeface="Arial"/>
              <a:buNone/>
              <a:defRPr b="0" i="0" sz="1000" u="none" cap="none" strike="noStrike">
                <a:solidFill>
                  <a:schemeClr val="dk1"/>
                </a:solidFill>
                <a:latin typeface="Arial"/>
                <a:ea typeface="Arial"/>
                <a:cs typeface="Arial"/>
                <a:sym typeface="Arial"/>
              </a:defRPr>
            </a:lvl3pPr>
            <a:lvl4pPr indent="0" lvl="3" marL="13716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4pPr>
            <a:lvl5pPr indent="0" lvl="4" marL="18288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5pPr>
            <a:lvl6pPr indent="0" lvl="5" marL="22860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6pPr>
            <a:lvl7pPr indent="0" lvl="6" marL="27432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7pPr>
            <a:lvl8pPr indent="0" lvl="7" marL="32004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8pPr>
            <a:lvl9pPr indent="0" lvl="8" marL="36576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9pPr>
          </a:lstStyle>
          <a:p/>
        </p:txBody>
      </p:sp>
      <p:sp>
        <p:nvSpPr>
          <p:cNvPr id="60" name="Shape 60"/>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61" name="Shape 61"/>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62" name="Shape 62"/>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63" name="Shape 63"/>
        <p:cNvGrpSpPr/>
        <p:nvPr/>
      </p:nvGrpSpPr>
      <p:grpSpPr>
        <a:xfrm>
          <a:off x="0" y="0"/>
          <a:ext cx="0" cy="0"/>
          <a:chOff x="0" y="0"/>
          <a:chExt cx="0" cy="0"/>
        </a:xfrm>
      </p:grpSpPr>
      <p:sp>
        <p:nvSpPr>
          <p:cNvPr id="64" name="Shape 64"/>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65" name="Shape 65"/>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66" name="Shape 66"/>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cap="none" strike="noStrike">
                <a:solidFill>
                  <a:schemeClr val="dk1"/>
                </a:solidFill>
                <a:latin typeface="Arial"/>
                <a:ea typeface="Arial"/>
                <a:cs typeface="Arial"/>
                <a:sym typeface="Arial"/>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7" name="Shape 7"/>
          <p:cNvSpPr txBox="1"/>
          <p:nvPr>
            <p:ph idx="1" type="body"/>
          </p:nvPr>
        </p:nvSpPr>
        <p:spPr>
          <a:xfrm>
            <a:off x="457200" y="1600200"/>
            <a:ext cx="8229600" cy="4525962"/>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Arial"/>
              <a:buChar char="•"/>
              <a:defRPr b="0" i="0" sz="3200" u="none" cap="none" strike="noStrike">
                <a:solidFill>
                  <a:schemeClr val="dk1"/>
                </a:solidFill>
                <a:latin typeface="Arial"/>
                <a:ea typeface="Arial"/>
                <a:cs typeface="Arial"/>
                <a:sym typeface="Arial"/>
              </a:defRPr>
            </a:lvl1pPr>
            <a:lvl2pPr indent="-107950" lvl="1" marL="742950" marR="0" rtl="0" algn="l">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2pPr>
            <a:lvl3pPr indent="-76200" lvl="2" marL="114300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101600" lvl="3" marL="1600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4pPr>
            <a:lvl5pPr indent="-101600" lvl="4" marL="20574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5pPr>
            <a:lvl6pPr indent="-101600" lvl="5" marL="25146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6pPr>
            <a:lvl7pPr indent="-101600" lvl="6" marL="29718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7pPr>
            <a:lvl8pPr indent="-101600" lvl="7" marL="34290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8pPr>
            <a:lvl9pPr indent="-101600" lvl="8" marL="3886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9pPr>
          </a:lstStyle>
          <a:p/>
        </p:txBody>
      </p:sp>
      <p:sp>
        <p:nvSpPr>
          <p:cNvPr id="8" name="Shape 8"/>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9" name="Shape 9"/>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6pPr>
            <a:lvl7pPr indent="0" lvl="6" marL="32004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7pPr>
            <a:lvl8pPr indent="0" lvl="7" marL="45720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8pPr>
            <a:lvl9pPr indent="0" lvl="8" marL="6400800" marR="0" rtl="0" algn="l">
              <a:lnSpc>
                <a:spcPct val="100000"/>
              </a:lnSpc>
              <a:spcBef>
                <a:spcPts val="0"/>
              </a:spcBef>
              <a:spcAft>
                <a:spcPts val="0"/>
              </a:spcAft>
              <a:buNone/>
              <a:defRPr b="0" i="0" sz="1800" u="none" cap="none" strike="noStrike">
                <a:solidFill>
                  <a:schemeClr val="dk1"/>
                </a:solidFill>
                <a:latin typeface="Arial"/>
                <a:ea typeface="Arial"/>
                <a:cs typeface="Arial"/>
                <a:sym typeface="Arial"/>
              </a:defRPr>
            </a:lvl9pPr>
          </a:lstStyle>
          <a:p/>
        </p:txBody>
      </p:sp>
      <p:sp>
        <p:nvSpPr>
          <p:cNvPr id="10" name="Shape 10"/>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cap="none" strike="noStrike">
                <a:solidFill>
                  <a:schemeClr val="dk1"/>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g"/><Relationship Id="rId4" Type="http://schemas.openxmlformats.org/officeDocument/2006/relationships/image" Target="../media/image4.jpg"/><Relationship Id="rId5" Type="http://schemas.openxmlformats.org/officeDocument/2006/relationships/image" Target="../media/image7.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jp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Shape 91"/>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l">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Anne Hutchinson</a:t>
            </a:r>
            <a:br>
              <a:rPr b="0" i="0" lang="en-US" sz="4400" u="none" cap="none" strike="noStrike">
                <a:solidFill>
                  <a:schemeClr val="dk2"/>
                </a:solidFill>
                <a:latin typeface="Arial"/>
                <a:ea typeface="Arial"/>
                <a:cs typeface="Arial"/>
                <a:sym typeface="Arial"/>
              </a:rPr>
            </a:br>
            <a:r>
              <a:rPr b="0" i="0" lang="en-US" sz="3200" u="none" cap="none" strike="noStrike">
                <a:solidFill>
                  <a:schemeClr val="dk2"/>
                </a:solidFill>
                <a:latin typeface="Arial"/>
                <a:ea typeface="Arial"/>
                <a:cs typeface="Arial"/>
                <a:sym typeface="Arial"/>
              </a:rPr>
              <a:t>1591-1643</a:t>
            </a:r>
          </a:p>
        </p:txBody>
      </p:sp>
      <p:sp>
        <p:nvSpPr>
          <p:cNvPr id="92" name="Shape 92"/>
          <p:cNvSpPr txBox="1"/>
          <p:nvPr>
            <p:ph idx="1" type="body"/>
          </p:nvPr>
        </p:nvSpPr>
        <p:spPr>
          <a:xfrm>
            <a:off x="457200" y="1600200"/>
            <a:ext cx="5627687" cy="4525962"/>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Why was Hutchinson considered a dissenter?</a:t>
            </a:r>
          </a:p>
        </p:txBody>
      </p:sp>
      <p:pic>
        <p:nvPicPr>
          <p:cNvPr descr="https://upload.wikimedia.org/wikipedia/commons/c/c8/Anne_Hutchinson_statue.jpeg" id="93" name="Shape 93"/>
          <p:cNvPicPr preferRelativeResize="0"/>
          <p:nvPr/>
        </p:nvPicPr>
        <p:blipFill rotWithShape="1">
          <a:blip r:embed="rId3">
            <a:alphaModFix/>
          </a:blip>
          <a:srcRect b="0" l="0" r="0" t="0"/>
          <a:stretch/>
        </p:blipFill>
        <p:spPr>
          <a:xfrm>
            <a:off x="6084887" y="0"/>
            <a:ext cx="3067050" cy="3556000"/>
          </a:xfrm>
          <a:prstGeom prst="rect">
            <a:avLst/>
          </a:prstGeom>
          <a:noFill/>
          <a:ln>
            <a:noFill/>
          </a:ln>
        </p:spPr>
      </p:pic>
      <p:pic>
        <p:nvPicPr>
          <p:cNvPr descr="http://killingthebuddha.com/wp-content/articleimages/hutchinsonparkway.jpg" id="94" name="Shape 94"/>
          <p:cNvPicPr preferRelativeResize="0"/>
          <p:nvPr/>
        </p:nvPicPr>
        <p:blipFill rotWithShape="1">
          <a:blip r:embed="rId4">
            <a:alphaModFix/>
          </a:blip>
          <a:srcRect b="0" l="0" r="0" t="0"/>
          <a:stretch/>
        </p:blipFill>
        <p:spPr>
          <a:xfrm>
            <a:off x="4706937" y="3556000"/>
            <a:ext cx="4465637" cy="3341687"/>
          </a:xfrm>
          <a:prstGeom prst="rect">
            <a:avLst/>
          </a:prstGeom>
          <a:noFill/>
          <a:ln>
            <a:noFill/>
          </a:ln>
        </p:spPr>
      </p:pic>
      <p:pic>
        <p:nvPicPr>
          <p:cNvPr descr="http://aventalearning.com/content168staging/2008AmHistA/unit1/images/HIS02-69.20334.jpg" id="95" name="Shape 95"/>
          <p:cNvPicPr preferRelativeResize="0"/>
          <p:nvPr/>
        </p:nvPicPr>
        <p:blipFill rotWithShape="1">
          <a:blip r:embed="rId5">
            <a:alphaModFix/>
          </a:blip>
          <a:srcRect b="0" l="0" r="0" t="0"/>
          <a:stretch/>
        </p:blipFill>
        <p:spPr>
          <a:xfrm>
            <a:off x="76200" y="3530600"/>
            <a:ext cx="4707000" cy="33339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Shape 154"/>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3600" u="none" cap="none" strike="noStrike">
                <a:solidFill>
                  <a:schemeClr val="dk2"/>
                </a:solidFill>
                <a:latin typeface="Arial"/>
                <a:ea typeface="Arial"/>
                <a:cs typeface="Arial"/>
                <a:sym typeface="Arial"/>
              </a:rPr>
              <a:t>Hutchinson accused of Antinomianism</a:t>
            </a:r>
          </a:p>
        </p:txBody>
      </p:sp>
      <p:sp>
        <p:nvSpPr>
          <p:cNvPr id="155" name="Shape 155"/>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Arial"/>
              <a:buChar char="•"/>
            </a:pPr>
            <a:r>
              <a:rPr b="0" i="0" lang="en-US" sz="3200" u="none">
                <a:solidFill>
                  <a:schemeClr val="dk1"/>
                </a:solidFill>
                <a:latin typeface="Arial"/>
                <a:ea typeface="Arial"/>
                <a:cs typeface="Arial"/>
                <a:sym typeface="Arial"/>
              </a:rPr>
              <a:t>Antinomianism: you can do what you want as long as God told you it was ok, even if it means breaking the law</a:t>
            </a:r>
          </a:p>
          <a:p>
            <a:pPr indent="-342900" lvl="0" marL="342900" marR="0" rtl="0" algn="l">
              <a:lnSpc>
                <a:spcPct val="100000"/>
              </a:lnSpc>
              <a:spcBef>
                <a:spcPts val="560"/>
              </a:spcBef>
              <a:spcAft>
                <a:spcPts val="0"/>
              </a:spcAft>
              <a:buClr>
                <a:schemeClr val="dk1"/>
              </a:buClr>
              <a:buSzPct val="100000"/>
              <a:buFont typeface="Arial"/>
              <a:buChar char="•"/>
            </a:pPr>
            <a:r>
              <a:rPr b="0" i="0" lang="en-US" sz="2800" u="none">
                <a:solidFill>
                  <a:schemeClr val="dk1"/>
                </a:solidFill>
                <a:latin typeface="Arial"/>
                <a:ea typeface="Arial"/>
                <a:cs typeface="Arial"/>
                <a:sym typeface="Arial"/>
              </a:rPr>
              <a:t>Promotes individualism (Puritans wanted </a:t>
            </a:r>
            <a:r>
              <a:rPr b="0" i="0" lang="en-US" sz="2800" u="sng">
                <a:solidFill>
                  <a:schemeClr val="dk1"/>
                </a:solidFill>
                <a:latin typeface="Arial"/>
                <a:ea typeface="Arial"/>
                <a:cs typeface="Arial"/>
                <a:sym typeface="Arial"/>
              </a:rPr>
              <a:t>conformity </a:t>
            </a:r>
            <a:r>
              <a:rPr b="0" i="0" lang="en-US" sz="2800" u="none">
                <a:solidFill>
                  <a:schemeClr val="dk1"/>
                </a:solidFill>
                <a:latin typeface="Arial"/>
                <a:ea typeface="Arial"/>
                <a:cs typeface="Arial"/>
                <a:sym typeface="Arial"/>
              </a:rPr>
              <a:t>and </a:t>
            </a:r>
            <a:r>
              <a:rPr b="0" i="0" lang="en-US" sz="2800" u="sng">
                <a:solidFill>
                  <a:schemeClr val="dk1"/>
                </a:solidFill>
                <a:latin typeface="Arial"/>
                <a:ea typeface="Arial"/>
                <a:cs typeface="Arial"/>
                <a:sym typeface="Arial"/>
              </a:rPr>
              <a:t>obedience</a:t>
            </a:r>
            <a:r>
              <a:rPr b="0" i="0" lang="en-US" sz="2800" u="none">
                <a:solidFill>
                  <a:schemeClr val="dk1"/>
                </a:solidFill>
                <a:latin typeface="Arial"/>
                <a:ea typeface="Arial"/>
                <a:cs typeface="Arial"/>
                <a:sym typeface="Arial"/>
              </a:rPr>
              <a:t>)</a:t>
            </a:r>
          </a:p>
          <a:p>
            <a:pPr indent="-342900" lvl="0" marL="342900" marR="0" rtl="0" algn="l">
              <a:lnSpc>
                <a:spcPct val="100000"/>
              </a:lnSpc>
              <a:spcBef>
                <a:spcPts val="560"/>
              </a:spcBef>
              <a:spcAft>
                <a:spcPts val="0"/>
              </a:spcAft>
              <a:buClr>
                <a:schemeClr val="dk1"/>
              </a:buClr>
              <a:buSzPct val="100000"/>
              <a:buFont typeface="Arial"/>
              <a:buChar char="•"/>
            </a:pPr>
            <a:r>
              <a:rPr b="0" i="0" lang="en-US" sz="2800" u="none">
                <a:solidFill>
                  <a:schemeClr val="dk1"/>
                </a:solidFill>
                <a:latin typeface="Arial"/>
                <a:ea typeface="Arial"/>
                <a:cs typeface="Arial"/>
                <a:sym typeface="Arial"/>
              </a:rPr>
              <a:t>Invites chaos (Puritans wanted order)</a:t>
            </a:r>
          </a:p>
          <a:p>
            <a:pPr indent="-342900" lvl="0" marL="342900" marR="0" rtl="0" algn="l">
              <a:lnSpc>
                <a:spcPct val="100000"/>
              </a:lnSpc>
              <a:spcBef>
                <a:spcPts val="560"/>
              </a:spcBef>
              <a:spcAft>
                <a:spcPts val="0"/>
              </a:spcAft>
              <a:buClr>
                <a:schemeClr val="dk1"/>
              </a:buClr>
              <a:buSzPct val="100000"/>
              <a:buFont typeface="Arial"/>
              <a:buChar char="•"/>
            </a:pPr>
            <a:r>
              <a:rPr b="0" i="0" lang="en-US" sz="2800" u="none">
                <a:solidFill>
                  <a:schemeClr val="dk1"/>
                </a:solidFill>
                <a:latin typeface="Arial"/>
                <a:ea typeface="Arial"/>
                <a:cs typeface="Arial"/>
                <a:sym typeface="Arial"/>
              </a:rPr>
              <a:t>Claimed God spoke to her (Puritans didn’t think God spoke to anyone; only the ministers knew what God wanted from the scriptures)</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Shape 160"/>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Hutchinson accused of Sedition</a:t>
            </a:r>
          </a:p>
        </p:txBody>
      </p:sp>
      <p:sp>
        <p:nvSpPr>
          <p:cNvPr id="161" name="Shape 161"/>
          <p:cNvSpPr txBox="1"/>
          <p:nvPr>
            <p:ph idx="1" type="body"/>
          </p:nvPr>
        </p:nvSpPr>
        <p:spPr>
          <a:xfrm>
            <a:off x="457200" y="1600200"/>
            <a:ext cx="8458200" cy="4525962"/>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Arial"/>
              <a:buChar char="•"/>
            </a:pPr>
            <a:r>
              <a:rPr b="0" i="0" lang="en-US" sz="3200" u="none">
                <a:solidFill>
                  <a:schemeClr val="dk1"/>
                </a:solidFill>
                <a:latin typeface="Arial"/>
                <a:ea typeface="Arial"/>
                <a:cs typeface="Arial"/>
                <a:sym typeface="Arial"/>
              </a:rPr>
              <a:t>Sedition: disloyal speech (first amendment)</a:t>
            </a:r>
          </a:p>
          <a:p>
            <a:pPr indent="-342900" lvl="0" marL="342900" marR="0" rtl="0" algn="l">
              <a:lnSpc>
                <a:spcPct val="100000"/>
              </a:lnSpc>
              <a:spcBef>
                <a:spcPts val="640"/>
              </a:spcBef>
              <a:spcAft>
                <a:spcPts val="0"/>
              </a:spcAft>
              <a:buClr>
                <a:schemeClr val="dk1"/>
              </a:buClr>
              <a:buSzPct val="100000"/>
              <a:buFont typeface="Arial"/>
              <a:buChar char="•"/>
            </a:pPr>
            <a:r>
              <a:rPr b="0" i="0" lang="en-US" sz="3200" u="none">
                <a:solidFill>
                  <a:schemeClr val="dk1"/>
                </a:solidFill>
                <a:latin typeface="Arial"/>
                <a:ea typeface="Arial"/>
                <a:cs typeface="Arial"/>
                <a:sym typeface="Arial"/>
              </a:rPr>
              <a:t>She was defying authority and speaking out against the ministers</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Shape 166"/>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Hutchinson: A dissenter</a:t>
            </a:r>
          </a:p>
        </p:txBody>
      </p:sp>
      <p:sp>
        <p:nvSpPr>
          <p:cNvPr id="167" name="Shape 167"/>
          <p:cNvSpPr txBox="1"/>
          <p:nvPr>
            <p:ph idx="1" type="body"/>
          </p:nvPr>
        </p:nvSpPr>
        <p:spPr>
          <a:xfrm>
            <a:off x="228600" y="1600200"/>
            <a:ext cx="8686800" cy="4525962"/>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Arial"/>
              <a:buChar char="•"/>
            </a:pPr>
            <a:r>
              <a:rPr b="0" i="0" lang="en-US" sz="3200" u="none">
                <a:solidFill>
                  <a:schemeClr val="dk1"/>
                </a:solidFill>
                <a:latin typeface="Arial"/>
                <a:ea typeface="Arial"/>
                <a:cs typeface="Arial"/>
                <a:sym typeface="Arial"/>
              </a:rPr>
              <a:t>Find quotes in the trial that demonstrate </a:t>
            </a:r>
            <a:r>
              <a:rPr b="0" i="0" lang="en-US" sz="3200" u="sng">
                <a:solidFill>
                  <a:schemeClr val="dk1"/>
                </a:solidFill>
                <a:latin typeface="Arial"/>
                <a:ea typeface="Arial"/>
                <a:cs typeface="Arial"/>
                <a:sym typeface="Arial"/>
              </a:rPr>
              <a:t>dissent</a:t>
            </a:r>
            <a:r>
              <a:rPr b="0" i="0" lang="en-US" sz="3200" u="none">
                <a:solidFill>
                  <a:schemeClr val="dk1"/>
                </a:solidFill>
                <a:latin typeface="Arial"/>
                <a:ea typeface="Arial"/>
                <a:cs typeface="Arial"/>
                <a:sym typeface="Arial"/>
              </a:rPr>
              <a:t> on the part of Hutchinson</a:t>
            </a:r>
          </a:p>
          <a:p>
            <a:pPr indent="-342900" lvl="0" marL="342900" marR="0" rtl="0" algn="l">
              <a:lnSpc>
                <a:spcPct val="100000"/>
              </a:lnSpc>
              <a:spcBef>
                <a:spcPts val="640"/>
              </a:spcBef>
              <a:spcAft>
                <a:spcPts val="0"/>
              </a:spcAft>
              <a:buClr>
                <a:schemeClr val="dk1"/>
              </a:buClr>
              <a:buSzPct val="100000"/>
              <a:buFont typeface="Arial"/>
              <a:buNone/>
            </a:pPr>
            <a:r>
              <a:t/>
            </a:r>
            <a:endParaRPr b="0" i="0" sz="3200" u="none">
              <a:solidFill>
                <a:schemeClr val="dk1"/>
              </a:solidFill>
              <a:latin typeface="Arial"/>
              <a:ea typeface="Arial"/>
              <a:cs typeface="Arial"/>
              <a:sym typeface="Arial"/>
            </a:endParaRPr>
          </a:p>
          <a:p>
            <a:pPr indent="-342900" lvl="0" marL="342900" marR="0" rtl="0" algn="l">
              <a:lnSpc>
                <a:spcPct val="100000"/>
              </a:lnSpc>
              <a:spcBef>
                <a:spcPts val="640"/>
              </a:spcBef>
              <a:spcAft>
                <a:spcPts val="0"/>
              </a:spcAft>
              <a:buClr>
                <a:schemeClr val="dk1"/>
              </a:buClr>
              <a:buSzPct val="100000"/>
              <a:buFont typeface="Arial"/>
              <a:buNone/>
            </a:pPr>
            <a:r>
              <a:t/>
            </a:r>
            <a:endParaRPr b="0" i="0" sz="3200" u="none">
              <a:solidFill>
                <a:schemeClr val="dk1"/>
              </a:solidFill>
              <a:latin typeface="Arial"/>
              <a:ea typeface="Arial"/>
              <a:cs typeface="Arial"/>
              <a:sym typeface="Arial"/>
            </a:endParaRPr>
          </a:p>
          <a:p>
            <a:pPr indent="-342900" lvl="0" marL="342900" marR="0" rtl="0" algn="l">
              <a:spcBef>
                <a:spcPts val="640"/>
              </a:spcBef>
              <a:spcAft>
                <a:spcPts val="0"/>
              </a:spcAft>
              <a:buClr>
                <a:schemeClr val="dk1"/>
              </a:buClr>
              <a:buSzPct val="100000"/>
              <a:buFont typeface="Arial"/>
              <a:buNone/>
            </a:pPr>
            <a:r>
              <a:t/>
            </a:r>
            <a:endParaRPr b="0" i="0" sz="3200" u="none">
              <a:solidFill>
                <a:schemeClr val="dk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Shape 172"/>
          <p:cNvSpPr txBox="1"/>
          <p:nvPr>
            <p:ph type="title"/>
          </p:nvPr>
        </p:nvSpPr>
        <p:spPr>
          <a:xfrm>
            <a:off x="6096000" y="274637"/>
            <a:ext cx="3048000" cy="2163762"/>
          </a:xfrm>
          <a:prstGeom prst="rect">
            <a:avLst/>
          </a:prstGeom>
          <a:noFill/>
          <a:ln>
            <a:noFill/>
          </a:ln>
        </p:spPr>
        <p:txBody>
          <a:bodyPr anchorCtr="0" anchor="ctr" bIns="45700" lIns="91425" rIns="91425" wrap="square" tIns="45700">
            <a:noAutofit/>
          </a:bodyPr>
          <a:lstStyle/>
          <a:p>
            <a:pPr indent="0" lvl="0" marL="0" marR="0" rtl="0" algn="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Anne Hutchinson</a:t>
            </a:r>
            <a:br>
              <a:rPr b="0" i="0" lang="en-US" sz="4400" u="none" cap="none" strike="noStrike">
                <a:solidFill>
                  <a:schemeClr val="dk2"/>
                </a:solidFill>
                <a:latin typeface="Arial"/>
                <a:ea typeface="Arial"/>
                <a:cs typeface="Arial"/>
                <a:sym typeface="Arial"/>
              </a:rPr>
            </a:br>
            <a:r>
              <a:rPr b="0" i="0" lang="en-US" sz="4400" u="none" cap="none" strike="noStrike">
                <a:solidFill>
                  <a:schemeClr val="dk2"/>
                </a:solidFill>
                <a:latin typeface="Arial"/>
                <a:ea typeface="Arial"/>
                <a:cs typeface="Arial"/>
                <a:sym typeface="Arial"/>
              </a:rPr>
              <a:t>Banished</a:t>
            </a:r>
          </a:p>
        </p:txBody>
      </p:sp>
      <p:pic>
        <p:nvPicPr>
          <p:cNvPr descr="Anne_Hutchinson_statue" id="173" name="Shape 173"/>
          <p:cNvPicPr preferRelativeResize="0"/>
          <p:nvPr>
            <p:ph idx="1" type="body"/>
          </p:nvPr>
        </p:nvPicPr>
        <p:blipFill rotWithShape="1">
          <a:blip r:embed="rId3">
            <a:alphaModFix/>
          </a:blip>
          <a:srcRect b="0" l="0" r="0" t="0"/>
          <a:stretch/>
        </p:blipFill>
        <p:spPr>
          <a:xfrm>
            <a:off x="0" y="0"/>
            <a:ext cx="5915025" cy="6858000"/>
          </a:xfrm>
          <a:prstGeom prst="rect">
            <a:avLst/>
          </a:prstGeom>
          <a:noFill/>
          <a:ln>
            <a:noFill/>
          </a:ln>
        </p:spPr>
      </p:pic>
      <p:sp>
        <p:nvSpPr>
          <p:cNvPr id="174" name="Shape 174"/>
          <p:cNvSpPr txBox="1"/>
          <p:nvPr/>
        </p:nvSpPr>
        <p:spPr>
          <a:xfrm>
            <a:off x="5943600" y="3733800"/>
            <a:ext cx="3048000" cy="2163762"/>
          </a:xfrm>
          <a:prstGeom prst="rect">
            <a:avLst/>
          </a:prstGeom>
          <a:noFill/>
          <a:ln>
            <a:noFill/>
          </a:ln>
        </p:spPr>
        <p:txBody>
          <a:bodyPr anchorCtr="0" anchor="ctr" bIns="45700" lIns="91425" rIns="91425" wrap="square" tIns="45700">
            <a:noAutofit/>
          </a:bodyPr>
          <a:lstStyle/>
          <a:p>
            <a:pPr indent="-457200" lvl="0" marL="457200" marR="0" rtl="0" algn="l">
              <a:lnSpc>
                <a:spcPct val="100000"/>
              </a:lnSpc>
              <a:spcBef>
                <a:spcPts val="0"/>
              </a:spcBef>
              <a:spcAft>
                <a:spcPts val="0"/>
              </a:spcAft>
              <a:buClr>
                <a:schemeClr val="dk2"/>
              </a:buClr>
              <a:buSzPct val="100000"/>
              <a:buFont typeface="Arial"/>
              <a:buChar char="•"/>
            </a:pPr>
            <a:r>
              <a:rPr b="0" i="0" lang="en-US" sz="3400" u="none" cap="none" strike="noStrike">
                <a:solidFill>
                  <a:schemeClr val="dk2"/>
                </a:solidFill>
                <a:latin typeface="Arial"/>
                <a:ea typeface="Arial"/>
                <a:cs typeface="Arial"/>
                <a:sym typeface="Arial"/>
              </a:rPr>
              <a:t>Stillborn</a:t>
            </a:r>
          </a:p>
          <a:p>
            <a:pPr indent="-457200" lvl="0" marL="457200" marR="0" rtl="0" algn="l">
              <a:lnSpc>
                <a:spcPct val="100000"/>
              </a:lnSpc>
              <a:spcBef>
                <a:spcPts val="0"/>
              </a:spcBef>
              <a:spcAft>
                <a:spcPts val="0"/>
              </a:spcAft>
              <a:buClr>
                <a:schemeClr val="dk2"/>
              </a:buClr>
              <a:buSzPct val="100000"/>
              <a:buFont typeface="Arial"/>
              <a:buChar char="•"/>
            </a:pPr>
            <a:r>
              <a:rPr b="0" i="0" lang="en-US" sz="3400" u="none" cap="none" strike="noStrike">
                <a:solidFill>
                  <a:schemeClr val="dk2"/>
                </a:solidFill>
                <a:latin typeface="Arial"/>
                <a:ea typeface="Arial"/>
                <a:cs typeface="Arial"/>
                <a:sym typeface="Arial"/>
              </a:rPr>
              <a:t>Parkway</a:t>
            </a:r>
          </a:p>
          <a:p>
            <a:pPr indent="-457200" lvl="0" marL="457200" marR="0" rtl="0" algn="l">
              <a:lnSpc>
                <a:spcPct val="100000"/>
              </a:lnSpc>
              <a:spcBef>
                <a:spcPts val="0"/>
              </a:spcBef>
              <a:spcAft>
                <a:spcPts val="0"/>
              </a:spcAft>
              <a:buClr>
                <a:schemeClr val="dk2"/>
              </a:buClr>
              <a:buSzPct val="100000"/>
              <a:buFont typeface="Arial"/>
              <a:buChar char="•"/>
            </a:pPr>
            <a:r>
              <a:rPr b="0" i="0" lang="en-US" sz="3400" u="none" cap="none" strike="noStrike">
                <a:solidFill>
                  <a:schemeClr val="dk2"/>
                </a:solidFill>
                <a:latin typeface="Arial"/>
                <a:ea typeface="Arial"/>
                <a:cs typeface="Arial"/>
                <a:sym typeface="Arial"/>
              </a:rPr>
              <a:t>Murdered </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sp>
        <p:nvSpPr>
          <p:cNvPr id="100" name="Shape 100"/>
          <p:cNvSpPr txBox="1"/>
          <p:nvPr>
            <p:ph type="ctrTitle"/>
          </p:nvPr>
        </p:nvSpPr>
        <p:spPr>
          <a:xfrm>
            <a:off x="609600" y="0"/>
            <a:ext cx="7772400" cy="1470025"/>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Dissent in America</a:t>
            </a:r>
          </a:p>
        </p:txBody>
      </p:sp>
      <p:sp>
        <p:nvSpPr>
          <p:cNvPr id="101" name="Shape 101"/>
          <p:cNvSpPr txBox="1"/>
          <p:nvPr>
            <p:ph idx="1" type="subTitle"/>
          </p:nvPr>
        </p:nvSpPr>
        <p:spPr>
          <a:xfrm>
            <a:off x="2590800" y="1981200"/>
            <a:ext cx="6400800" cy="220980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r>
              <a:rPr b="0" i="0" lang="en-US" sz="3200" u="none" cap="none" strike="noStrike">
                <a:solidFill>
                  <a:schemeClr val="dk1"/>
                </a:solidFill>
                <a:latin typeface="Arial"/>
                <a:ea typeface="Arial"/>
                <a:cs typeface="Arial"/>
                <a:sym typeface="Arial"/>
              </a:rPr>
              <a:t>Anne Hutchinson:</a:t>
            </a:r>
          </a:p>
          <a:p>
            <a:pPr indent="0" lvl="0" marL="0" marR="0" rtl="0" algn="r">
              <a:lnSpc>
                <a:spcPct val="100000"/>
              </a:lnSpc>
              <a:spcBef>
                <a:spcPts val="640"/>
              </a:spcBef>
              <a:spcAft>
                <a:spcPts val="0"/>
              </a:spcAft>
              <a:buClr>
                <a:schemeClr val="dk1"/>
              </a:buClr>
              <a:buSzPct val="25000"/>
              <a:buFont typeface="Arial"/>
              <a:buNone/>
            </a:pPr>
            <a:r>
              <a:rPr b="0" i="0" lang="en-US" sz="3200" u="none" cap="none" strike="noStrike">
                <a:solidFill>
                  <a:schemeClr val="dk1"/>
                </a:solidFill>
                <a:latin typeface="Arial"/>
                <a:ea typeface="Arial"/>
                <a:cs typeface="Arial"/>
                <a:sym typeface="Arial"/>
              </a:rPr>
              <a:t>A Puritan Dissenter</a:t>
            </a:r>
          </a:p>
          <a:p>
            <a:pPr indent="0" lvl="0" marL="0" marR="0" rtl="0" algn="r">
              <a:lnSpc>
                <a:spcPct val="100000"/>
              </a:lnSpc>
              <a:spcBef>
                <a:spcPts val="640"/>
              </a:spcBef>
              <a:spcAft>
                <a:spcPts val="0"/>
              </a:spcAft>
              <a:buClr>
                <a:schemeClr val="dk1"/>
              </a:buClr>
              <a:buSzPct val="25000"/>
              <a:buFont typeface="Arial"/>
              <a:buNone/>
            </a:pPr>
            <a:r>
              <a:rPr b="0" i="0" lang="en-US" sz="3200" u="none" cap="none" strike="noStrike">
                <a:solidFill>
                  <a:schemeClr val="dk1"/>
                </a:solidFill>
                <a:latin typeface="Arial"/>
                <a:ea typeface="Arial"/>
                <a:cs typeface="Arial"/>
                <a:sym typeface="Arial"/>
              </a:rPr>
              <a:t>Standing Trial in </a:t>
            </a:r>
          </a:p>
          <a:p>
            <a:pPr indent="0" lvl="0" marL="0" marR="0" rtl="0" algn="r">
              <a:lnSpc>
                <a:spcPct val="100000"/>
              </a:lnSpc>
              <a:spcBef>
                <a:spcPts val="640"/>
              </a:spcBef>
              <a:spcAft>
                <a:spcPts val="0"/>
              </a:spcAft>
              <a:buClr>
                <a:schemeClr val="dk1"/>
              </a:buClr>
              <a:buSzPct val="25000"/>
              <a:buFont typeface="Arial"/>
              <a:buNone/>
            </a:pPr>
            <a:r>
              <a:rPr b="0" i="0" lang="en-US" sz="3200" u="none" cap="none" strike="noStrike">
                <a:solidFill>
                  <a:schemeClr val="dk1"/>
                </a:solidFill>
                <a:latin typeface="Arial"/>
                <a:ea typeface="Arial"/>
                <a:cs typeface="Arial"/>
                <a:sym typeface="Arial"/>
              </a:rPr>
              <a:t>Massachusetts Bay</a:t>
            </a:r>
          </a:p>
          <a:p>
            <a:pPr indent="0" lvl="0" marL="0" marR="0" rtl="0" algn="r">
              <a:lnSpc>
                <a:spcPct val="100000"/>
              </a:lnSpc>
              <a:spcBef>
                <a:spcPts val="640"/>
              </a:spcBef>
              <a:spcAft>
                <a:spcPts val="0"/>
              </a:spcAft>
              <a:buClr>
                <a:schemeClr val="dk1"/>
              </a:buClr>
              <a:buSzPct val="25000"/>
              <a:buFont typeface="Arial"/>
              <a:buNone/>
            </a:pPr>
            <a:r>
              <a:rPr b="0" i="0" lang="en-US" sz="3200" u="none" cap="none" strike="noStrike">
                <a:solidFill>
                  <a:schemeClr val="dk1"/>
                </a:solidFill>
                <a:latin typeface="Arial"/>
                <a:ea typeface="Arial"/>
                <a:cs typeface="Arial"/>
                <a:sym typeface="Arial"/>
              </a:rPr>
              <a:t>(1637)</a:t>
            </a:r>
          </a:p>
        </p:txBody>
      </p:sp>
      <p:pic>
        <p:nvPicPr>
          <p:cNvPr descr="AnneHutchinson_Trial" id="102" name="Shape 102"/>
          <p:cNvPicPr preferRelativeResize="0"/>
          <p:nvPr/>
        </p:nvPicPr>
        <p:blipFill rotWithShape="1">
          <a:blip r:embed="rId3">
            <a:alphaModFix/>
          </a:blip>
          <a:srcRect b="0" l="0" r="0" t="0"/>
          <a:stretch/>
        </p:blipFill>
        <p:spPr>
          <a:xfrm>
            <a:off x="304800" y="1131887"/>
            <a:ext cx="3962400" cy="552608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Shape 107"/>
          <p:cNvSpPr txBox="1"/>
          <p:nvPr>
            <p:ph type="title"/>
          </p:nvPr>
        </p:nvSpPr>
        <p:spPr>
          <a:xfrm>
            <a:off x="1676400" y="457200"/>
            <a:ext cx="7010400" cy="838200"/>
          </a:xfrm>
          <a:prstGeom prst="rect">
            <a:avLst/>
          </a:prstGeom>
          <a:noFill/>
          <a:ln>
            <a:noFill/>
          </a:ln>
        </p:spPr>
        <p:txBody>
          <a:bodyPr anchorCtr="0" anchor="t" bIns="45700" lIns="91425" rIns="91425" wrap="square" tIns="45700">
            <a:noAutofit/>
          </a:bodyPr>
          <a:lstStyle/>
          <a:p>
            <a:pPr indent="0" lvl="0" marL="0" marR="0" rtl="0" algn="ctr">
              <a:lnSpc>
                <a:spcPct val="100000"/>
              </a:lnSpc>
              <a:spcBef>
                <a:spcPts val="0"/>
              </a:spcBef>
              <a:spcAft>
                <a:spcPts val="0"/>
              </a:spcAft>
              <a:buClr>
                <a:srgbClr val="D47E00"/>
              </a:buClr>
              <a:buSzPct val="25000"/>
              <a:buFont typeface="Arial"/>
              <a:buNone/>
            </a:pPr>
            <a:r>
              <a:rPr b="1" i="0" lang="en-US" sz="4000" u="sng" cap="none" strike="noStrike">
                <a:solidFill>
                  <a:srgbClr val="D47E00"/>
                </a:solidFill>
                <a:latin typeface="Arial"/>
                <a:ea typeface="Arial"/>
                <a:cs typeface="Arial"/>
                <a:sym typeface="Arial"/>
              </a:rPr>
              <a:t>Massachusetts Bay Colony</a:t>
            </a:r>
          </a:p>
        </p:txBody>
      </p:sp>
      <p:sp>
        <p:nvSpPr>
          <p:cNvPr id="108" name="Shape 108"/>
          <p:cNvSpPr txBox="1"/>
          <p:nvPr/>
        </p:nvSpPr>
        <p:spPr>
          <a:xfrm>
            <a:off x="7543800" y="1143000"/>
            <a:ext cx="1295400" cy="519112"/>
          </a:xfrm>
          <a:prstGeom prst="rect">
            <a:avLst/>
          </a:prstGeom>
          <a:noFill/>
          <a:ln>
            <a:noFill/>
          </a:ln>
        </p:spPr>
        <p:txBody>
          <a:bodyPr anchorCtr="0" anchor="t" bIns="45700" lIns="91425" rIns="91425" wrap="square" tIns="45700">
            <a:noAutofit/>
          </a:bodyPr>
          <a:lstStyle/>
          <a:p>
            <a:pPr indent="0" lvl="0" marL="0" marR="0" rtl="0" algn="ctr">
              <a:lnSpc>
                <a:spcPct val="100000"/>
              </a:lnSpc>
              <a:spcBef>
                <a:spcPts val="0"/>
              </a:spcBef>
              <a:spcAft>
                <a:spcPts val="0"/>
              </a:spcAft>
              <a:buClr>
                <a:srgbClr val="D47E00"/>
              </a:buClr>
              <a:buSzPct val="25000"/>
              <a:buFont typeface="Times New Roman"/>
              <a:buNone/>
            </a:pPr>
            <a:r>
              <a:rPr b="1" i="0" lang="en-US" sz="2800" u="none" cap="none" strike="noStrike">
                <a:solidFill>
                  <a:srgbClr val="D47E00"/>
                </a:solidFill>
                <a:latin typeface="Times New Roman"/>
                <a:ea typeface="Times New Roman"/>
                <a:cs typeface="Times New Roman"/>
                <a:sym typeface="Times New Roman"/>
              </a:rPr>
              <a:t>(1630)</a:t>
            </a:r>
          </a:p>
        </p:txBody>
      </p:sp>
      <p:sp>
        <p:nvSpPr>
          <p:cNvPr id="109" name="Shape 109"/>
          <p:cNvSpPr txBox="1"/>
          <p:nvPr/>
        </p:nvSpPr>
        <p:spPr>
          <a:xfrm>
            <a:off x="4953000" y="5241925"/>
            <a:ext cx="4191000" cy="1616075"/>
          </a:xfrm>
          <a:prstGeom prst="rect">
            <a:avLst/>
          </a:prstGeom>
          <a:noFill/>
          <a:ln>
            <a:noFill/>
          </a:ln>
          <a:effectLst>
            <a:outerShdw blurRad="63500" dir="2700000" dist="35921">
              <a:schemeClr val="dk1"/>
            </a:outerShdw>
          </a:effectLst>
        </p:spPr>
        <p:txBody>
          <a:bodyPr anchorCtr="0" anchor="t" bIns="45700" lIns="91425" rIns="91425" wrap="square" tIns="45700">
            <a:noAutofit/>
          </a:bodyPr>
          <a:lstStyle/>
          <a:p>
            <a:pPr indent="0" lvl="0" marL="0" marR="0" rtl="0" algn="ctr">
              <a:lnSpc>
                <a:spcPct val="100000"/>
              </a:lnSpc>
              <a:spcBef>
                <a:spcPts val="0"/>
              </a:spcBef>
              <a:spcAft>
                <a:spcPts val="0"/>
              </a:spcAft>
              <a:buClr>
                <a:srgbClr val="D47E00"/>
              </a:buClr>
              <a:buSzPct val="25000"/>
              <a:buFont typeface="Arial"/>
              <a:buNone/>
            </a:pPr>
            <a:r>
              <a:rPr b="1" i="0" lang="en-US" sz="4000" u="none" cap="none" strike="noStrike">
                <a:solidFill>
                  <a:srgbClr val="D47E00"/>
                </a:solidFill>
                <a:latin typeface="Arial"/>
                <a:ea typeface="Arial"/>
                <a:cs typeface="Arial"/>
                <a:sym typeface="Arial"/>
              </a:rPr>
              <a:t>John Winthrop</a:t>
            </a:r>
          </a:p>
          <a:p>
            <a:pPr indent="0" lvl="0" marL="0" marR="0" rtl="0" algn="ctr">
              <a:lnSpc>
                <a:spcPct val="100000"/>
              </a:lnSpc>
              <a:spcBef>
                <a:spcPts val="2000"/>
              </a:spcBef>
              <a:spcAft>
                <a:spcPts val="0"/>
              </a:spcAft>
              <a:buClr>
                <a:srgbClr val="D47E00"/>
              </a:buClr>
              <a:buSzPct val="25000"/>
              <a:buFont typeface="Arial"/>
              <a:buNone/>
            </a:pPr>
            <a:r>
              <a:rPr b="1" i="0" lang="en-US" sz="4000" u="none" cap="none" strike="noStrike">
                <a:solidFill>
                  <a:srgbClr val="D47E00"/>
                </a:solidFill>
                <a:latin typeface="Arial"/>
                <a:ea typeface="Arial"/>
                <a:cs typeface="Arial"/>
                <a:sym typeface="Arial"/>
              </a:rPr>
              <a:t>Governor</a:t>
            </a:r>
          </a:p>
        </p:txBody>
      </p:sp>
      <p:pic>
        <p:nvPicPr>
          <p:cNvPr descr="John WInthrop" id="110" name="Shape 110"/>
          <p:cNvPicPr preferRelativeResize="0"/>
          <p:nvPr>
            <p:ph idx="1" type="body"/>
          </p:nvPr>
        </p:nvPicPr>
        <p:blipFill rotWithShape="1">
          <a:blip r:embed="rId3">
            <a:alphaModFix/>
          </a:blip>
          <a:srcRect b="0" l="12869" r="0" t="0"/>
          <a:stretch/>
        </p:blipFill>
        <p:spPr>
          <a:xfrm>
            <a:off x="2286000" y="3200400"/>
            <a:ext cx="2600325" cy="3505200"/>
          </a:xfrm>
          <a:prstGeom prst="rect">
            <a:avLst/>
          </a:prstGeom>
          <a:noFill/>
          <a:ln>
            <a:noFill/>
          </a:ln>
        </p:spPr>
      </p:pic>
      <p:sp>
        <p:nvSpPr>
          <p:cNvPr id="111" name="Shape 111"/>
          <p:cNvSpPr txBox="1"/>
          <p:nvPr/>
        </p:nvSpPr>
        <p:spPr>
          <a:xfrm>
            <a:off x="14287" y="1141412"/>
            <a:ext cx="6477000" cy="1323975"/>
          </a:xfrm>
          <a:prstGeom prst="rect">
            <a:avLst/>
          </a:prstGeom>
          <a:noFill/>
          <a:ln>
            <a:noFill/>
          </a:ln>
          <a:effectLst>
            <a:outerShdw blurRad="63500" dir="2700000" dist="35921">
              <a:schemeClr val="dk1">
                <a:alpha val="49803"/>
              </a:schemeClr>
            </a:outerShdw>
          </a:effectLst>
        </p:spPr>
        <p:txBody>
          <a:bodyPr anchorCtr="0" anchor="t" bIns="45700" lIns="91425" rIns="91425" wrap="square" tIns="45700">
            <a:noAutofit/>
          </a:bodyPr>
          <a:lstStyle/>
          <a:p>
            <a:pPr indent="0" lvl="0" marL="0" marR="0" rtl="0" algn="ctr">
              <a:lnSpc>
                <a:spcPct val="100000"/>
              </a:lnSpc>
              <a:spcBef>
                <a:spcPts val="0"/>
              </a:spcBef>
              <a:spcAft>
                <a:spcPts val="0"/>
              </a:spcAft>
              <a:buClr>
                <a:srgbClr val="D47E00"/>
              </a:buClr>
              <a:buSzPct val="25000"/>
              <a:buFont typeface="Arial"/>
              <a:buNone/>
            </a:pPr>
            <a:r>
              <a:rPr b="1" i="0" lang="en-US" sz="3200" u="none" cap="none" strike="noStrike">
                <a:solidFill>
                  <a:srgbClr val="D47E00"/>
                </a:solidFill>
                <a:latin typeface="Arial"/>
                <a:ea typeface="Arial"/>
                <a:cs typeface="Arial"/>
                <a:sym typeface="Arial"/>
              </a:rPr>
              <a:t>Puritans</a:t>
            </a:r>
          </a:p>
          <a:p>
            <a:pPr indent="0" lvl="0" marL="0" marR="0" rtl="0" algn="ctr">
              <a:lnSpc>
                <a:spcPct val="100000"/>
              </a:lnSpc>
              <a:spcBef>
                <a:spcPts val="1600"/>
              </a:spcBef>
              <a:spcAft>
                <a:spcPts val="0"/>
              </a:spcAft>
              <a:buClr>
                <a:srgbClr val="D47E00"/>
              </a:buClr>
              <a:buSzPct val="25000"/>
              <a:buFont typeface="Arial"/>
              <a:buNone/>
            </a:pPr>
            <a:r>
              <a:rPr b="1" i="0" lang="en-US" sz="3200" u="none" cap="none" strike="noStrike">
                <a:solidFill>
                  <a:srgbClr val="D47E00"/>
                </a:solidFill>
                <a:latin typeface="Arial"/>
                <a:ea typeface="Arial"/>
                <a:cs typeface="Arial"/>
                <a:sym typeface="Arial"/>
              </a:rPr>
              <a:t> (“Purify” Church of England)</a:t>
            </a:r>
          </a:p>
        </p:txBody>
      </p:sp>
      <p:sp>
        <p:nvSpPr>
          <p:cNvPr id="112" name="Shape 112"/>
          <p:cNvSpPr txBox="1"/>
          <p:nvPr/>
        </p:nvSpPr>
        <p:spPr>
          <a:xfrm>
            <a:off x="5372100" y="3352800"/>
            <a:ext cx="3352800" cy="584200"/>
          </a:xfrm>
          <a:prstGeom prst="rect">
            <a:avLst/>
          </a:prstGeom>
          <a:noFill/>
          <a:ln>
            <a:noFill/>
          </a:ln>
          <a:effectLst>
            <a:outerShdw blurRad="63500" dir="2700000" dist="35921">
              <a:schemeClr val="dk1">
                <a:alpha val="49803"/>
              </a:schemeClr>
            </a:outerShdw>
          </a:effectLst>
        </p:spPr>
        <p:txBody>
          <a:bodyPr anchorCtr="0" anchor="t" bIns="45700" lIns="91425" rIns="91425" wrap="square" tIns="45700">
            <a:noAutofit/>
          </a:bodyPr>
          <a:lstStyle/>
          <a:p>
            <a:pPr indent="0" lvl="0" marL="0" marR="0" rtl="0" algn="ctr">
              <a:lnSpc>
                <a:spcPct val="100000"/>
              </a:lnSpc>
              <a:spcBef>
                <a:spcPts val="0"/>
              </a:spcBef>
              <a:spcAft>
                <a:spcPts val="0"/>
              </a:spcAft>
              <a:buClr>
                <a:srgbClr val="D47E00"/>
              </a:buClr>
              <a:buSzPct val="25000"/>
              <a:buFont typeface="Arial"/>
              <a:buNone/>
            </a:pPr>
            <a:r>
              <a:rPr b="1" i="0" lang="en-US" sz="3200" u="none" cap="none" strike="noStrike">
                <a:solidFill>
                  <a:srgbClr val="D47E00"/>
                </a:solidFill>
                <a:latin typeface="Arial"/>
                <a:ea typeface="Arial"/>
                <a:cs typeface="Arial"/>
                <a:sym typeface="Arial"/>
              </a:rPr>
              <a:t>Theocracy</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Shape 117"/>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What are gender roles?</a:t>
            </a:r>
          </a:p>
        </p:txBody>
      </p:sp>
      <p:pic>
        <p:nvPicPr>
          <p:cNvPr descr="Man Cooking" id="118" name="Shape 118"/>
          <p:cNvPicPr preferRelativeResize="0"/>
          <p:nvPr>
            <p:ph idx="1" type="body"/>
          </p:nvPr>
        </p:nvPicPr>
        <p:blipFill rotWithShape="1">
          <a:blip r:embed="rId3">
            <a:alphaModFix/>
          </a:blip>
          <a:srcRect b="0" l="0" r="0" t="0"/>
          <a:stretch/>
        </p:blipFill>
        <p:spPr>
          <a:xfrm>
            <a:off x="608012" y="1905000"/>
            <a:ext cx="3265487" cy="3886200"/>
          </a:xfrm>
          <a:prstGeom prst="rect">
            <a:avLst/>
          </a:prstGeom>
          <a:noFill/>
          <a:ln>
            <a:noFill/>
          </a:ln>
        </p:spPr>
      </p:pic>
      <p:pic>
        <p:nvPicPr>
          <p:cNvPr descr="Businesswoman" id="119" name="Shape 119"/>
          <p:cNvPicPr preferRelativeResize="0"/>
          <p:nvPr>
            <p:ph idx="2" type="body"/>
          </p:nvPr>
        </p:nvPicPr>
        <p:blipFill rotWithShape="1">
          <a:blip r:embed="rId4">
            <a:alphaModFix/>
          </a:blip>
          <a:srcRect b="0" l="0" r="0" t="0"/>
          <a:stretch/>
        </p:blipFill>
        <p:spPr>
          <a:xfrm>
            <a:off x="5397500" y="1957387"/>
            <a:ext cx="2606675" cy="391001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Shape 124"/>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3400" u="none" cap="none" strike="noStrike">
                <a:solidFill>
                  <a:schemeClr val="dk2"/>
                </a:solidFill>
                <a:latin typeface="Arial"/>
                <a:ea typeface="Arial"/>
                <a:cs typeface="Arial"/>
                <a:sym typeface="Arial"/>
              </a:rPr>
              <a:t>Gender roles are part of “</a:t>
            </a:r>
            <a:r>
              <a:rPr b="0" i="0" lang="en-US" sz="3400" u="sng" cap="none" strike="noStrike">
                <a:solidFill>
                  <a:schemeClr val="dk2"/>
                </a:solidFill>
                <a:latin typeface="Arial"/>
                <a:ea typeface="Arial"/>
                <a:cs typeface="Arial"/>
                <a:sym typeface="Arial"/>
              </a:rPr>
              <a:t>social norms</a:t>
            </a:r>
            <a:r>
              <a:rPr b="0" i="0" lang="en-US" sz="3400" u="none" cap="none" strike="noStrike">
                <a:solidFill>
                  <a:schemeClr val="dk2"/>
                </a:solidFill>
                <a:latin typeface="Arial"/>
                <a:ea typeface="Arial"/>
                <a:cs typeface="Arial"/>
                <a:sym typeface="Arial"/>
              </a:rPr>
              <a:t>”</a:t>
            </a:r>
          </a:p>
        </p:txBody>
      </p:sp>
      <p:sp>
        <p:nvSpPr>
          <p:cNvPr id="125" name="Shape 125"/>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What “laws” did Puritans follow?</a:t>
            </a:r>
          </a:p>
          <a:p>
            <a:pPr indent="-342900" lvl="0" marL="342900" marR="0" rtl="0" algn="l">
              <a:lnSpc>
                <a:spcPct val="100000"/>
              </a:lnSpc>
              <a:spcBef>
                <a:spcPts val="64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Were gender roles defined by the </a:t>
            </a:r>
            <a:r>
              <a:rPr b="0" i="0" lang="en-US" sz="3200" u="sng" cap="none" strike="noStrike">
                <a:solidFill>
                  <a:schemeClr val="dk1"/>
                </a:solidFill>
                <a:latin typeface="Arial"/>
                <a:ea typeface="Arial"/>
                <a:cs typeface="Arial"/>
                <a:sym typeface="Arial"/>
              </a:rPr>
              <a:t>laws</a:t>
            </a:r>
            <a:r>
              <a:rPr b="0" i="0" lang="en-US" sz="3200" u="none" cap="none" strike="noStrike">
                <a:solidFill>
                  <a:schemeClr val="dk1"/>
                </a:solidFill>
                <a:latin typeface="Arial"/>
                <a:ea typeface="Arial"/>
                <a:cs typeface="Arial"/>
                <a:sym typeface="Arial"/>
              </a:rPr>
              <a:t> of Massachusetts bay?</a:t>
            </a:r>
          </a:p>
          <a:p>
            <a:pPr indent="-342900" lvl="0" marL="342900" marR="0" rtl="0" algn="l">
              <a:lnSpc>
                <a:spcPct val="100000"/>
              </a:lnSpc>
              <a:spcBef>
                <a:spcPts val="64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What are “social norms”? Social rules or norms will be critically important this year!</a:t>
            </a:r>
          </a:p>
          <a:p>
            <a:pPr indent="-285750" lvl="1" marL="742950" marR="0" rtl="0" algn="l">
              <a:lnSpc>
                <a:spcPct val="10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Example: DHS cafeteria</a:t>
            </a:r>
          </a:p>
          <a:p>
            <a:pPr indent="-342900" lvl="0" marL="342900" marR="0" rtl="0" algn="l">
              <a:spcBef>
                <a:spcPts val="560"/>
              </a:spcBef>
              <a:spcAft>
                <a:spcPts val="0"/>
              </a:spcAft>
              <a:buClr>
                <a:schemeClr val="dk1"/>
              </a:buClr>
              <a:buSzPct val="100000"/>
              <a:buFont typeface="Arial"/>
              <a:buNone/>
            </a:pPr>
            <a:r>
              <a:t/>
            </a:r>
            <a:endParaRPr b="0" i="0" sz="2800" u="none" cap="none" strike="noStrik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sp>
        <p:nvSpPr>
          <p:cNvPr id="130" name="Shape 130"/>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Puritan Gender Roles</a:t>
            </a:r>
          </a:p>
        </p:txBody>
      </p:sp>
      <p:sp>
        <p:nvSpPr>
          <p:cNvPr id="131" name="Shape 131"/>
          <p:cNvSpPr txBox="1"/>
          <p:nvPr>
            <p:ph idx="1" type="body"/>
          </p:nvPr>
        </p:nvSpPr>
        <p:spPr>
          <a:xfrm>
            <a:off x="228600" y="1371600"/>
            <a:ext cx="8686800" cy="5257800"/>
          </a:xfrm>
          <a:prstGeom prst="rect">
            <a:avLst/>
          </a:prstGeom>
          <a:noFill/>
          <a:ln>
            <a:noFill/>
          </a:ln>
        </p:spPr>
        <p:txBody>
          <a:bodyPr anchorCtr="0" anchor="t" bIns="45700" lIns="91425" rIns="91425" wrap="square" tIns="45700">
            <a:noAutofit/>
          </a:bodyPr>
          <a:lstStyle/>
          <a:p>
            <a:pPr indent="-342900" lvl="0" marL="342900" marR="0" rtl="0" algn="l">
              <a:lnSpc>
                <a:spcPct val="90000"/>
              </a:lnSpc>
              <a:spcBef>
                <a:spcPts val="0"/>
              </a:spcBef>
              <a:spcAft>
                <a:spcPts val="0"/>
              </a:spcAft>
              <a:buClr>
                <a:srgbClr val="FF0000"/>
              </a:buClr>
              <a:buSzPct val="100000"/>
              <a:buFont typeface="Arial"/>
              <a:buChar char="•"/>
            </a:pPr>
            <a:r>
              <a:rPr b="0" i="0" lang="en-US" sz="2800" u="none">
                <a:solidFill>
                  <a:srgbClr val="FF0000"/>
                </a:solidFill>
                <a:latin typeface="Arial"/>
                <a:ea typeface="Arial"/>
                <a:cs typeface="Arial"/>
                <a:sym typeface="Arial"/>
              </a:rPr>
              <a:t>Coverture</a:t>
            </a:r>
            <a:r>
              <a:rPr b="0" i="0" lang="en-US" sz="2800" u="none">
                <a:solidFill>
                  <a:schemeClr val="dk1"/>
                </a:solidFill>
                <a:latin typeface="Arial"/>
                <a:ea typeface="Arial"/>
                <a:cs typeface="Arial"/>
                <a:sym typeface="Arial"/>
              </a:rPr>
              <a:t>: legally, upon marriage, the husband and wife were treated as one entity. The wife's separate legal existence disappeared </a:t>
            </a:r>
          </a:p>
          <a:p>
            <a:pPr indent="-342900" lvl="0" marL="342900" marR="0" rtl="0" algn="l">
              <a:lnSpc>
                <a:spcPct val="90000"/>
              </a:lnSpc>
              <a:spcBef>
                <a:spcPts val="560"/>
              </a:spcBef>
              <a:spcAft>
                <a:spcPts val="0"/>
              </a:spcAft>
              <a:buClr>
                <a:schemeClr val="dk1"/>
              </a:buClr>
              <a:buSzPct val="100000"/>
              <a:buFont typeface="Arial"/>
              <a:buChar char="•"/>
            </a:pPr>
            <a:r>
              <a:rPr b="0" i="0" lang="en-US" sz="2800" u="none">
                <a:solidFill>
                  <a:schemeClr val="dk1"/>
                </a:solidFill>
                <a:latin typeface="Arial"/>
                <a:ea typeface="Arial"/>
                <a:cs typeface="Arial"/>
                <a:sym typeface="Arial"/>
              </a:rPr>
              <a:t>Wives, children, &amp; servants obeyed men</a:t>
            </a:r>
          </a:p>
          <a:p>
            <a:pPr indent="-342900" lvl="0" marL="342900" marR="0" rtl="0" algn="l">
              <a:lnSpc>
                <a:spcPct val="90000"/>
              </a:lnSpc>
              <a:spcBef>
                <a:spcPts val="560"/>
              </a:spcBef>
              <a:spcAft>
                <a:spcPts val="0"/>
              </a:spcAft>
              <a:buClr>
                <a:schemeClr val="dk1"/>
              </a:buClr>
              <a:buSzPct val="100000"/>
              <a:buFont typeface="Arial"/>
              <a:buChar char="•"/>
            </a:pPr>
            <a:r>
              <a:rPr b="0" i="0" lang="en-US" sz="2800" u="none">
                <a:solidFill>
                  <a:schemeClr val="dk1"/>
                </a:solidFill>
                <a:latin typeface="Arial"/>
                <a:ea typeface="Arial"/>
                <a:cs typeface="Arial"/>
                <a:sym typeface="Arial"/>
              </a:rPr>
              <a:t>Though men govern women, they should not treat them like servants and should be gentle with them</a:t>
            </a:r>
          </a:p>
          <a:p>
            <a:pPr indent="-342900" lvl="0" marL="342900" marR="0" rtl="0" algn="l">
              <a:lnSpc>
                <a:spcPct val="90000"/>
              </a:lnSpc>
              <a:spcBef>
                <a:spcPts val="560"/>
              </a:spcBef>
              <a:spcAft>
                <a:spcPts val="0"/>
              </a:spcAft>
              <a:buClr>
                <a:schemeClr val="dk1"/>
              </a:buClr>
              <a:buSzPct val="100000"/>
              <a:buFont typeface="Arial"/>
              <a:buChar char="•"/>
            </a:pPr>
            <a:r>
              <a:rPr b="0" i="0" lang="en-US" sz="2800" u="none">
                <a:solidFill>
                  <a:schemeClr val="dk1"/>
                </a:solidFill>
                <a:latin typeface="Arial"/>
                <a:ea typeface="Arial"/>
                <a:cs typeface="Arial"/>
                <a:sym typeface="Arial"/>
              </a:rPr>
              <a:t>Women could not give speeches to “mixed gender” audiences</a:t>
            </a:r>
          </a:p>
          <a:p>
            <a:pPr indent="-342900" lvl="0" marL="342900" marR="0" rtl="0" algn="l">
              <a:lnSpc>
                <a:spcPct val="90000"/>
              </a:lnSpc>
              <a:spcBef>
                <a:spcPts val="560"/>
              </a:spcBef>
              <a:spcAft>
                <a:spcPts val="0"/>
              </a:spcAft>
              <a:buClr>
                <a:srgbClr val="FF0000"/>
              </a:buClr>
              <a:buSzPct val="100000"/>
              <a:buFont typeface="Arial"/>
              <a:buChar char="•"/>
            </a:pPr>
            <a:r>
              <a:rPr b="0" i="0" lang="en-US" sz="2800" u="none">
                <a:solidFill>
                  <a:srgbClr val="FF0000"/>
                </a:solidFill>
                <a:latin typeface="Arial"/>
                <a:ea typeface="Arial"/>
                <a:cs typeface="Arial"/>
                <a:sym typeface="Arial"/>
              </a:rPr>
              <a:t>Hutchinson steps outside of her </a:t>
            </a:r>
            <a:r>
              <a:rPr b="0" i="0" lang="en-US" sz="2800" u="sng">
                <a:solidFill>
                  <a:srgbClr val="FF0000"/>
                </a:solidFill>
                <a:latin typeface="Arial"/>
                <a:ea typeface="Arial"/>
                <a:cs typeface="Arial"/>
                <a:sym typeface="Arial"/>
              </a:rPr>
              <a:t>submissive role</a:t>
            </a:r>
            <a:r>
              <a:rPr b="0" i="0" lang="en-US" sz="2800" u="none">
                <a:solidFill>
                  <a:srgbClr val="FF0000"/>
                </a:solidFill>
                <a:latin typeface="Arial"/>
                <a:ea typeface="Arial"/>
                <a:cs typeface="Arial"/>
                <a:sym typeface="Arial"/>
              </a:rPr>
              <a:t> and challenges the male power structure (patriarchy)</a:t>
            </a:r>
          </a:p>
          <a:p>
            <a:pPr indent="-342900" lvl="0" marL="342900" marR="0" rtl="0" algn="l">
              <a:lnSpc>
                <a:spcPct val="90000"/>
              </a:lnSpc>
              <a:spcBef>
                <a:spcPts val="560"/>
              </a:spcBef>
              <a:spcAft>
                <a:spcPts val="0"/>
              </a:spcAft>
              <a:buClr>
                <a:schemeClr val="dk1"/>
              </a:buClr>
              <a:buSzPct val="100000"/>
              <a:buFont typeface="Arial"/>
              <a:buNone/>
            </a:pPr>
            <a:r>
              <a:t/>
            </a:r>
            <a:endParaRPr b="0" i="0" sz="2800" u="none">
              <a:solidFill>
                <a:schemeClr val="dk1"/>
              </a:solidFill>
              <a:latin typeface="Arial"/>
              <a:ea typeface="Arial"/>
              <a:cs typeface="Arial"/>
              <a:sym typeface="Arial"/>
            </a:endParaRPr>
          </a:p>
          <a:p>
            <a:pPr indent="-342900" lvl="0" marL="342900" marR="0" rtl="0" algn="l">
              <a:spcBef>
                <a:spcPts val="560"/>
              </a:spcBef>
              <a:spcAft>
                <a:spcPts val="0"/>
              </a:spcAft>
              <a:buClr>
                <a:schemeClr val="dk1"/>
              </a:buClr>
              <a:buSzPct val="100000"/>
              <a:buFont typeface="Arial"/>
              <a:buNone/>
            </a:pPr>
            <a:r>
              <a:t/>
            </a:r>
            <a:endParaRPr b="0" i="0" sz="2800" u="none">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1">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1">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1">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1">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1">
                                            <p:txEl>
                                              <p:pRg end="6" st="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Shape 136"/>
          <p:cNvSpPr txBox="1"/>
          <p:nvPr>
            <p:ph type="title"/>
          </p:nvPr>
        </p:nvSpPr>
        <p:spPr>
          <a:xfrm>
            <a:off x="457200" y="3"/>
            <a:ext cx="8229600" cy="827400"/>
          </a:xfrm>
          <a:prstGeom prst="rect">
            <a:avLst/>
          </a:prstGeom>
        </p:spPr>
        <p:txBody>
          <a:bodyPr anchorCtr="0" anchor="ctr" bIns="91425" lIns="91425" rIns="91425" wrap="square" tIns="91425">
            <a:noAutofit/>
          </a:bodyPr>
          <a:lstStyle/>
          <a:p>
            <a:pPr lvl="0">
              <a:spcBef>
                <a:spcPts val="0"/>
              </a:spcBef>
              <a:buNone/>
            </a:pPr>
            <a:r>
              <a:rPr lang="en-US"/>
              <a:t>Women in Puritan society</a:t>
            </a:r>
          </a:p>
        </p:txBody>
      </p:sp>
      <p:sp>
        <p:nvSpPr>
          <p:cNvPr id="137" name="Shape 137"/>
          <p:cNvSpPr txBox="1"/>
          <p:nvPr>
            <p:ph idx="1" type="body"/>
          </p:nvPr>
        </p:nvSpPr>
        <p:spPr>
          <a:xfrm>
            <a:off x="312225" y="827400"/>
            <a:ext cx="8229600" cy="4961700"/>
          </a:xfrm>
          <a:prstGeom prst="rect">
            <a:avLst/>
          </a:prstGeom>
        </p:spPr>
        <p:txBody>
          <a:bodyPr anchorCtr="0" anchor="t" bIns="91425" lIns="91425" rIns="91425" wrap="square" tIns="91425">
            <a:noAutofit/>
          </a:bodyPr>
          <a:lstStyle/>
          <a:p>
            <a:pPr indent="0" lvl="0" marL="0">
              <a:spcBef>
                <a:spcPts val="0"/>
              </a:spcBef>
              <a:buNone/>
            </a:pPr>
            <a:r>
              <a:rPr lang="en-US" sz="1800">
                <a:solidFill>
                  <a:srgbClr val="333333"/>
                </a:solidFill>
                <a:highlight>
                  <a:srgbClr val="FFFFFF"/>
                </a:highlight>
                <a:latin typeface="Times New Roman"/>
                <a:ea typeface="Times New Roman"/>
                <a:cs typeface="Times New Roman"/>
                <a:sym typeface="Times New Roman"/>
              </a:rPr>
              <a:t>Eve’s role in original sin -woman’s inherent moral weakness.  susceptible to temptations. If she was a good mate, she fulfilled her God-given duty.</a:t>
            </a:r>
          </a:p>
          <a:p>
            <a:pPr lvl="0">
              <a:spcBef>
                <a:spcPts val="0"/>
              </a:spcBef>
              <a:buNone/>
            </a:pPr>
            <a:r>
              <a:t/>
            </a:r>
            <a:endParaRPr sz="1800">
              <a:solidFill>
                <a:srgbClr val="333333"/>
              </a:solidFill>
              <a:highlight>
                <a:srgbClr val="FFFFFF"/>
              </a:highlight>
              <a:latin typeface="Times New Roman"/>
              <a:ea typeface="Times New Roman"/>
              <a:cs typeface="Times New Roman"/>
              <a:sym typeface="Times New Roman"/>
            </a:endParaRPr>
          </a:p>
          <a:p>
            <a:pPr indent="-69850" lvl="0" marL="0" rtl="0">
              <a:lnSpc>
                <a:spcPct val="115000"/>
              </a:lnSpc>
              <a:spcBef>
                <a:spcPts val="0"/>
              </a:spcBef>
              <a:spcAft>
                <a:spcPts val="1500"/>
              </a:spcAft>
              <a:buClr>
                <a:schemeClr val="dk1"/>
              </a:buClr>
              <a:buSzPct val="61111"/>
              <a:buFont typeface="Arial"/>
              <a:buNone/>
            </a:pPr>
            <a:r>
              <a:rPr lang="en-US" sz="1800">
                <a:solidFill>
                  <a:srgbClr val="333333"/>
                </a:solidFill>
                <a:highlight>
                  <a:srgbClr val="FFFFFF"/>
                </a:highlight>
                <a:latin typeface="Times New Roman"/>
                <a:ea typeface="Times New Roman"/>
                <a:cs typeface="Times New Roman"/>
                <a:sym typeface="Times New Roman"/>
              </a:rPr>
              <a:t>average age marriage higher than other immigrants — men 26, women 23. There was a strong imperative to marry — those who did not were ostracized. The gender ratio was about 150 men to every 100 women. (who’s that good for?)</a:t>
            </a:r>
          </a:p>
          <a:p>
            <a:pPr indent="-69850" lvl="0" marL="0" rtl="0">
              <a:lnSpc>
                <a:spcPct val="115000"/>
              </a:lnSpc>
              <a:spcBef>
                <a:spcPts val="0"/>
              </a:spcBef>
              <a:spcAft>
                <a:spcPts val="1500"/>
              </a:spcAft>
              <a:buClr>
                <a:schemeClr val="dk1"/>
              </a:buClr>
              <a:buSzPct val="61111"/>
              <a:buFont typeface="Arial"/>
              <a:buNone/>
            </a:pPr>
            <a:r>
              <a:rPr lang="en-US" sz="1800">
                <a:solidFill>
                  <a:srgbClr val="333333"/>
                </a:solidFill>
                <a:highlight>
                  <a:srgbClr val="FFFFFF"/>
                </a:highlight>
                <a:latin typeface="Times New Roman"/>
                <a:ea typeface="Times New Roman"/>
                <a:cs typeface="Times New Roman"/>
                <a:sym typeface="Times New Roman"/>
              </a:rPr>
              <a:t>No arranged marriages. Courtship practices were strict, and weddings were simple affairs. First cousin marriages were forbidden and second cousin marriages were discouraged.</a:t>
            </a:r>
          </a:p>
          <a:p>
            <a:pPr indent="-69850" lvl="0" marL="0" rtl="0">
              <a:lnSpc>
                <a:spcPct val="115000"/>
              </a:lnSpc>
              <a:spcBef>
                <a:spcPts val="0"/>
              </a:spcBef>
              <a:spcAft>
                <a:spcPts val="1500"/>
              </a:spcAft>
              <a:buClr>
                <a:schemeClr val="dk1"/>
              </a:buClr>
              <a:buSzPct val="61111"/>
              <a:buFont typeface="Arial"/>
              <a:buNone/>
            </a:pPr>
            <a:r>
              <a:rPr lang="en-US" sz="1800">
                <a:solidFill>
                  <a:srgbClr val="333333"/>
                </a:solidFill>
                <a:highlight>
                  <a:srgbClr val="FFFFFF"/>
                </a:highlight>
                <a:latin typeface="Times New Roman"/>
                <a:ea typeface="Times New Roman"/>
                <a:cs typeface="Times New Roman"/>
                <a:sym typeface="Times New Roman"/>
              </a:rPr>
              <a:t>Dress modestly, covering their hair and arms. Women found guilty of immodest dress could be stripped to the waist and whipped until their backs were bloody (would that not expose their bodies?). Public humiliation could include confessing one’s sins in front of the whole church congregation.</a:t>
            </a:r>
          </a:p>
          <a:p>
            <a:pPr indent="-69850" lvl="0" marL="0" rtl="0">
              <a:lnSpc>
                <a:spcPct val="115000"/>
              </a:lnSpc>
              <a:spcBef>
                <a:spcPts val="0"/>
              </a:spcBef>
              <a:spcAft>
                <a:spcPts val="1500"/>
              </a:spcAft>
              <a:buClr>
                <a:schemeClr val="dk1"/>
              </a:buClr>
              <a:buSzPct val="61111"/>
              <a:buFont typeface="Arial"/>
              <a:buNone/>
            </a:pPr>
            <a:r>
              <a:rPr lang="en-US" sz="1800">
                <a:solidFill>
                  <a:srgbClr val="333333"/>
                </a:solidFill>
                <a:highlight>
                  <a:srgbClr val="FFFFFF"/>
                </a:highlight>
                <a:latin typeface="Times New Roman"/>
                <a:ea typeface="Times New Roman"/>
                <a:cs typeface="Times New Roman"/>
                <a:sym typeface="Times New Roman"/>
              </a:rPr>
              <a:t> divorce their husbands in certain circumstances — adultery, willful desertion, and physical cruelty. Sex was supposed to be confined to marriage, and offenders were punished severely</a:t>
            </a:r>
            <a:r>
              <a:rPr lang="en-US" sz="1400">
                <a:solidFill>
                  <a:srgbClr val="333333"/>
                </a:solidFill>
                <a:highlight>
                  <a:srgbClr val="FFFFFF"/>
                </a:highlight>
                <a:latin typeface="Times New Roman"/>
                <a:ea typeface="Times New Roman"/>
                <a:cs typeface="Times New Roman"/>
                <a:sym typeface="Times New Roman"/>
              </a:rPr>
              <a:t>.</a:t>
            </a:r>
          </a:p>
          <a:p>
            <a:pPr lvl="0">
              <a:spcBef>
                <a:spcPts val="0"/>
              </a:spcBef>
              <a:buNone/>
            </a:pPr>
            <a:r>
              <a:t/>
            </a:r>
            <a:endParaRPr sz="1400">
              <a:solidFill>
                <a:srgbClr val="333333"/>
              </a:solidFill>
              <a:highlight>
                <a:srgbClr val="FFFFFF"/>
              </a:highlight>
              <a:latin typeface="Times New Roman"/>
              <a:ea typeface="Times New Roman"/>
              <a:cs typeface="Times New Roman"/>
              <a:sym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Shape 142"/>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Trial of Anne Hutchinson</a:t>
            </a:r>
          </a:p>
        </p:txBody>
      </p:sp>
      <p:sp>
        <p:nvSpPr>
          <p:cNvPr id="143" name="Shape 143"/>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Arial"/>
              <a:buChar char="•"/>
            </a:pPr>
            <a:r>
              <a:rPr b="0" i="0" lang="en-US" sz="3200" u="none">
                <a:solidFill>
                  <a:schemeClr val="dk1"/>
                </a:solidFill>
                <a:latin typeface="Arial"/>
                <a:ea typeface="Arial"/>
                <a:cs typeface="Arial"/>
                <a:sym typeface="Arial"/>
              </a:rPr>
              <a:t>She stood alone on trial against a panel of 49 powerful and well-educated men</a:t>
            </a:r>
          </a:p>
          <a:p>
            <a:pPr indent="-342900" lvl="0" marL="342900" marR="0" rtl="0" algn="l">
              <a:lnSpc>
                <a:spcPct val="100000"/>
              </a:lnSpc>
              <a:spcBef>
                <a:spcPts val="640"/>
              </a:spcBef>
              <a:spcAft>
                <a:spcPts val="0"/>
              </a:spcAft>
              <a:buClr>
                <a:schemeClr val="dk1"/>
              </a:buClr>
              <a:buSzPct val="100000"/>
              <a:buFont typeface="Arial"/>
              <a:buChar char="•"/>
            </a:pPr>
            <a:r>
              <a:rPr b="0" i="0" lang="en-US" sz="3200" u="none">
                <a:solidFill>
                  <a:schemeClr val="dk1"/>
                </a:solidFill>
                <a:latin typeface="Arial"/>
                <a:ea typeface="Arial"/>
                <a:cs typeface="Arial"/>
                <a:sym typeface="Arial"/>
              </a:rPr>
              <a:t>What was Hutchinson accused of?</a:t>
            </a:r>
          </a:p>
          <a:p>
            <a:pPr indent="-342900" lvl="0" marL="342900" marR="0" rtl="0" algn="l">
              <a:lnSpc>
                <a:spcPct val="100000"/>
              </a:lnSpc>
              <a:spcBef>
                <a:spcPts val="640"/>
              </a:spcBef>
              <a:spcAft>
                <a:spcPts val="0"/>
              </a:spcAft>
              <a:buClr>
                <a:schemeClr val="dk1"/>
              </a:buClr>
              <a:buSzPct val="100000"/>
              <a:buFont typeface="Arial"/>
              <a:buChar char="•"/>
            </a:pPr>
            <a:r>
              <a:rPr b="0" i="0" lang="en-US" sz="3200" u="none">
                <a:solidFill>
                  <a:schemeClr val="dk1"/>
                </a:solidFill>
                <a:latin typeface="Arial"/>
                <a:ea typeface="Arial"/>
                <a:cs typeface="Arial"/>
                <a:sym typeface="Arial"/>
              </a:rPr>
              <a:t>What law was she breaking?</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Shape 148"/>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3800" u="none" cap="none" strike="noStrike">
                <a:solidFill>
                  <a:schemeClr val="dk2"/>
                </a:solidFill>
                <a:latin typeface="Arial"/>
                <a:ea typeface="Arial"/>
                <a:cs typeface="Arial"/>
                <a:sym typeface="Arial"/>
              </a:rPr>
              <a:t>What law is Hutchinson breaking?</a:t>
            </a:r>
          </a:p>
        </p:txBody>
      </p:sp>
      <p:sp>
        <p:nvSpPr>
          <p:cNvPr id="149" name="Shape 149"/>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Arial"/>
              <a:buChar char="•"/>
            </a:pPr>
            <a:r>
              <a:rPr b="0" i="0" lang="en-US" sz="3200" u="none">
                <a:solidFill>
                  <a:schemeClr val="dk1"/>
                </a:solidFill>
                <a:latin typeface="Arial"/>
                <a:ea typeface="Arial"/>
                <a:cs typeface="Arial"/>
                <a:sym typeface="Arial"/>
              </a:rPr>
              <a:t>Search through the trial transcript to find what they are charging her with</a:t>
            </a:r>
          </a:p>
          <a:p>
            <a:pPr indent="-342900" lvl="0" marL="342900" marR="0" rtl="0" algn="l">
              <a:lnSpc>
                <a:spcPct val="100000"/>
              </a:lnSpc>
              <a:spcBef>
                <a:spcPts val="640"/>
              </a:spcBef>
              <a:spcAft>
                <a:spcPts val="0"/>
              </a:spcAft>
              <a:buClr>
                <a:schemeClr val="dk1"/>
              </a:buClr>
              <a:buSzPct val="100000"/>
              <a:buFont typeface="Arial"/>
              <a:buChar char="•"/>
            </a:pPr>
            <a:r>
              <a:rPr b="0" i="0" lang="en-US" sz="3200" u="none">
                <a:solidFill>
                  <a:schemeClr val="dk1"/>
                </a:solidFill>
                <a:latin typeface="Arial"/>
                <a:ea typeface="Arial"/>
                <a:cs typeface="Arial"/>
                <a:sym typeface="Arial"/>
              </a:rPr>
              <a:t>Breaking 5</a:t>
            </a:r>
            <a:r>
              <a:rPr b="0" baseline="30000" i="0" lang="en-US" sz="3200" u="none">
                <a:solidFill>
                  <a:schemeClr val="dk1"/>
                </a:solidFill>
                <a:latin typeface="Arial"/>
                <a:ea typeface="Arial"/>
                <a:cs typeface="Arial"/>
                <a:sym typeface="Arial"/>
              </a:rPr>
              <a:t>th</a:t>
            </a:r>
            <a:r>
              <a:rPr b="0" i="0" lang="en-US" sz="3200" u="none">
                <a:solidFill>
                  <a:schemeClr val="dk1"/>
                </a:solidFill>
                <a:latin typeface="Arial"/>
                <a:ea typeface="Arial"/>
                <a:cs typeface="Arial"/>
                <a:sym typeface="Arial"/>
              </a:rPr>
              <a:t> commandment (theocracy)</a:t>
            </a:r>
          </a:p>
          <a:p>
            <a:pPr indent="-342900" lvl="0" marL="342900" marR="0" rtl="0" algn="l">
              <a:lnSpc>
                <a:spcPct val="100000"/>
              </a:lnSpc>
              <a:spcBef>
                <a:spcPts val="640"/>
              </a:spcBef>
              <a:spcAft>
                <a:spcPts val="0"/>
              </a:spcAft>
              <a:buClr>
                <a:schemeClr val="dk1"/>
              </a:buClr>
              <a:buSzPct val="100000"/>
              <a:buFont typeface="Arial"/>
              <a:buChar char="•"/>
            </a:pPr>
            <a:r>
              <a:rPr b="0" i="0" lang="en-US" sz="3200" u="none">
                <a:solidFill>
                  <a:schemeClr val="dk1"/>
                </a:solidFill>
                <a:latin typeface="Arial"/>
                <a:ea typeface="Arial"/>
                <a:cs typeface="Arial"/>
                <a:sym typeface="Arial"/>
              </a:rPr>
              <a:t>5</a:t>
            </a:r>
            <a:r>
              <a:rPr b="0" baseline="30000" i="0" lang="en-US" sz="3200" u="none">
                <a:solidFill>
                  <a:schemeClr val="dk1"/>
                </a:solidFill>
                <a:latin typeface="Arial"/>
                <a:ea typeface="Arial"/>
                <a:cs typeface="Arial"/>
                <a:sym typeface="Arial"/>
              </a:rPr>
              <a:t>th</a:t>
            </a:r>
            <a:r>
              <a:rPr b="0" i="0" lang="en-US" sz="3200" u="none">
                <a:solidFill>
                  <a:schemeClr val="dk1"/>
                </a:solidFill>
                <a:latin typeface="Arial"/>
                <a:ea typeface="Arial"/>
                <a:cs typeface="Arial"/>
                <a:sym typeface="Arial"/>
              </a:rPr>
              <a:t> commandment: Honor thy father and thy mother</a:t>
            </a:r>
          </a:p>
          <a:p>
            <a:pPr indent="-342900" lvl="0" marL="342900" marR="0" rtl="0" algn="l">
              <a:spcBef>
                <a:spcPts val="640"/>
              </a:spcBef>
              <a:spcAft>
                <a:spcPts val="0"/>
              </a:spcAft>
              <a:buClr>
                <a:schemeClr val="dk1"/>
              </a:buClr>
              <a:buSzPct val="100000"/>
              <a:buFont typeface="Arial"/>
              <a:buNone/>
            </a:pPr>
            <a:r>
              <a:t/>
            </a:r>
            <a:endParaRPr b="0" i="0" sz="3200" u="none">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9">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